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0"/>
    <p:restoredTop sz="96281"/>
  </p:normalViewPr>
  <p:slideViewPr>
    <p:cSldViewPr snapToGrid="0" snapToObjects="1">
      <p:cViewPr varScale="1">
        <p:scale>
          <a:sx n="72" d="100"/>
          <a:sy n="72" d="100"/>
        </p:scale>
        <p:origin x="23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861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6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4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8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3056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7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768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2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174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s://www.gov.uk/government/publications/coronavirus-covid-19-maintaining-educational-provision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mailto:office@spahschool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2656-086C-1045-AD67-AFDF6CE3D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Spring Term 2021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A4619-A980-774E-BD0D-2EF5A84EA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 Paul’s and All Hallows’ Infant and Junior schools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021FC-4CA8-E347-A0C7-C4F257923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205" y="3175423"/>
            <a:ext cx="2235589" cy="231795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1D2F50F-8554-5847-9DD9-75647D5D8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2788F-79D9-A147-96C0-375EDB5BD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82" y="5090196"/>
            <a:ext cx="17780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76"/>
    </mc:Choice>
    <mc:Fallback>
      <p:transition spd="slow" advTm="20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2C0-2C73-AA43-BDF7-DB4F5E0E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F623-957C-5845-A200-DC94FE96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920376"/>
            <a:ext cx="6158418" cy="5388983"/>
          </a:xfrm>
        </p:spPr>
        <p:txBody>
          <a:bodyPr/>
          <a:lstStyle/>
          <a:p>
            <a:r>
              <a:rPr lang="en-US" dirty="0"/>
              <a:t>Overall case rate for Haringey is 784.7 per100,000 and is higher than the London average of 751.7</a:t>
            </a:r>
          </a:p>
          <a:p>
            <a:r>
              <a:rPr lang="en-US" dirty="0"/>
              <a:t>During the holiday 7 staff cases and 2 staff isolating</a:t>
            </a:r>
          </a:p>
          <a:p>
            <a:r>
              <a:rPr lang="en-US" dirty="0"/>
              <a:t>Moving to remote learning</a:t>
            </a:r>
          </a:p>
          <a:p>
            <a:r>
              <a:rPr lang="en-US" dirty="0"/>
              <a:t>Open to some pupils</a:t>
            </a:r>
          </a:p>
          <a:p>
            <a:r>
              <a:rPr lang="en-US" dirty="0"/>
              <a:t>Reviewed by 18</a:t>
            </a:r>
            <a:r>
              <a:rPr lang="en-US" baseline="30000" dirty="0"/>
              <a:t>th</a:t>
            </a:r>
            <a:r>
              <a:rPr lang="en-US" dirty="0"/>
              <a:t> January 2021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804CB424-544D-0440-8F97-9123F2865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58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91"/>
    </mc:Choice>
    <mc:Fallback>
      <p:transition spd="slow" advTm="42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2C0-2C73-AA43-BDF7-DB4F5E0E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school is open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F623-957C-5845-A200-DC94FE96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Monday 4</a:t>
            </a:r>
            <a:r>
              <a:rPr lang="en-US" baseline="30000" dirty="0"/>
              <a:t>th</a:t>
            </a:r>
            <a:r>
              <a:rPr lang="en-US" dirty="0"/>
              <a:t> January school is open for</a:t>
            </a:r>
          </a:p>
          <a:p>
            <a:endParaRPr lang="en-US" dirty="0"/>
          </a:p>
          <a:p>
            <a:r>
              <a:rPr lang="en-US" dirty="0"/>
              <a:t>Children of parents who are critical workers</a:t>
            </a:r>
          </a:p>
          <a:p>
            <a:r>
              <a:rPr lang="en-US" dirty="0"/>
              <a:t>Children who are considered vulnerable and their siblings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41662EC-1B23-1347-A3CB-20C5FD0C68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02"/>
    </mc:Choice>
    <mc:Fallback>
      <p:transition spd="slow" advTm="1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2C0-2C73-AA43-BDF7-DB4F5E0E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F623-957C-5845-A200-DC94FE96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to 1</a:t>
            </a:r>
            <a:r>
              <a:rPr lang="en-US" baseline="30000" dirty="0"/>
              <a:t>st</a:t>
            </a:r>
            <a:r>
              <a:rPr lang="en-US" dirty="0"/>
              <a:t> Lockdown</a:t>
            </a:r>
          </a:p>
          <a:p>
            <a:r>
              <a:rPr lang="en-US" dirty="0"/>
              <a:t>Mix of recorded and independent activities</a:t>
            </a:r>
          </a:p>
          <a:p>
            <a:r>
              <a:rPr lang="en-US" dirty="0"/>
              <a:t>Google Classroom</a:t>
            </a:r>
          </a:p>
          <a:p>
            <a:r>
              <a:rPr lang="en-US" dirty="0"/>
              <a:t>Purple Mash</a:t>
            </a:r>
          </a:p>
          <a:p>
            <a:r>
              <a:rPr lang="en-US" dirty="0"/>
              <a:t>Timetables to follow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1DB7A88-F4B1-9342-83FE-3C80ECC02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72"/>
    </mc:Choice>
    <mc:Fallback>
      <p:transition spd="slow" advTm="7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4ABB-A41E-A247-9218-5588E05B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provision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98905-45BC-FB43-BC5A-428455C9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the same as March</a:t>
            </a:r>
          </a:p>
          <a:p>
            <a:r>
              <a:rPr lang="en-US" dirty="0"/>
              <a:t>Bubbles</a:t>
            </a:r>
          </a:p>
          <a:p>
            <a:r>
              <a:rPr lang="en-US" dirty="0"/>
              <a:t>Same school day/ times</a:t>
            </a:r>
          </a:p>
          <a:p>
            <a:r>
              <a:rPr lang="en-US" dirty="0"/>
              <a:t>TAs Cover</a:t>
            </a:r>
          </a:p>
          <a:p>
            <a:r>
              <a:rPr lang="en-US" dirty="0"/>
              <a:t>Teachers- remote learning feedback</a:t>
            </a:r>
          </a:p>
          <a:p>
            <a:r>
              <a:rPr lang="en-US" dirty="0"/>
              <a:t>EYFS- activity based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6A6C677-169C-004B-9972-034715212B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85"/>
    </mc:Choice>
    <mc:Fallback>
      <p:transition spd="slow" advTm="50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5B5E-BB16-D84A-AD89-3414D69E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worker (</a:t>
            </a:r>
            <a:r>
              <a:rPr lang="en-US" dirty="0" err="1"/>
              <a:t>gov.uk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07FDBB-1925-7A43-80D9-A04CA2EF6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3462" y="920750"/>
            <a:ext cx="5541339" cy="498475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064EB3-D92C-474E-8B08-EAD892EA76AA}"/>
              </a:ext>
            </a:extLst>
          </p:cNvPr>
          <p:cNvSpPr/>
          <p:nvPr/>
        </p:nvSpPr>
        <p:spPr>
          <a:xfrm>
            <a:off x="796131" y="59372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https://www.gov.uk/government/publications/coronavirus-covid-19-maintaining-educational-provision</a:t>
            </a:r>
            <a:endParaRPr lang="en-US" dirty="0"/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B4F8684-B149-A24E-B283-7DAFB020E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19"/>
    </mc:Choice>
    <mc:Fallback>
      <p:transition spd="slow" advTm="30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E708-6364-D94C-8011-EA970ED6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BE7E-75D5-2C47-8F79-C32A96701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EHCP</a:t>
            </a:r>
          </a:p>
          <a:p>
            <a:r>
              <a:rPr lang="en-US" dirty="0"/>
              <a:t>Moving towards an EHCP</a:t>
            </a:r>
          </a:p>
          <a:p>
            <a:r>
              <a:rPr lang="en-US" dirty="0"/>
              <a:t>Looked-After</a:t>
            </a:r>
          </a:p>
          <a:p>
            <a:r>
              <a:rPr lang="en-US" dirty="0"/>
              <a:t>Adopted/ Special Guardian</a:t>
            </a:r>
          </a:p>
          <a:p>
            <a:r>
              <a:rPr lang="en-US" dirty="0"/>
              <a:t>Social Worker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Others invited by the school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Siblings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56C2ABC-5408-1C4B-AAE8-785823FF7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18"/>
    </mc:Choice>
    <mc:Fallback>
      <p:transition spd="slow" advTm="59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036D-6875-6243-9B16-BA564EC4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school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E0B7-7612-DD49-8565-1BB06A5D5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Eligible for FSM</a:t>
            </a:r>
          </a:p>
          <a:p>
            <a:r>
              <a:rPr lang="en-US" dirty="0"/>
              <a:t>NOT universal infant meals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F5FED0-EEBB-ED45-ACF2-B2290FA11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88"/>
    </mc:Choice>
    <mc:Fallback>
      <p:transition spd="slow" advTm="2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7EF8-0B94-3143-8581-D28C9DD5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BAD9E-CDE1-8947-AD7C-6B3C180F6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contact you to invite your child to take up a school place.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Email for any questions you may have: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office@spahschool.co.uk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782CC-C49C-AF48-85A4-5DA9CAC80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677" y="5080000"/>
            <a:ext cx="1778000" cy="177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23EFD71-9A64-2948-9381-5BAAC6212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65"/>
    </mc:Choice>
    <mc:Fallback>
      <p:transition spd="slow" advTm="32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{A8B1C7CB-8024-B243-9E64-9AC939776697}tf10001071</Template>
  <TotalTime>101</TotalTime>
  <Words>211</Words>
  <Application>Microsoft Macintosh PowerPoint</Application>
  <PresentationFormat>Widescreen</PresentationFormat>
  <Paragraphs>48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Spring Term 2021 </vt:lpstr>
      <vt:lpstr>Restrictions</vt:lpstr>
      <vt:lpstr>The school is open for…</vt:lpstr>
      <vt:lpstr>Remote learning</vt:lpstr>
      <vt:lpstr>School provision</vt:lpstr>
      <vt:lpstr>Critical worker (gov.uk)  </vt:lpstr>
      <vt:lpstr>Vulnerable</vt:lpstr>
      <vt:lpstr>Free school meals</vt:lpstr>
      <vt:lpstr>Next steps…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2021-01-02T08:17:48Z</dcterms:created>
  <dcterms:modified xsi:type="dcterms:W3CDTF">2021-01-02T09:59:31Z</dcterms:modified>
</cp:coreProperties>
</file>