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1"/>
  </p:notesMasterIdLst>
  <p:sldIdLst>
    <p:sldId id="256" r:id="rId5"/>
    <p:sldId id="257" r:id="rId6"/>
    <p:sldId id="259" r:id="rId7"/>
    <p:sldId id="260" r:id="rId8"/>
    <p:sldId id="261" r:id="rId9"/>
    <p:sldId id="262" r:id="rId10"/>
  </p:sldIdLst>
  <p:sldSz cx="3784600" cy="5046663"/>
  <p:notesSz cx="9926638" cy="66690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10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23" autoAdjust="0"/>
    <p:restoredTop sz="94660"/>
  </p:normalViewPr>
  <p:slideViewPr>
    <p:cSldViewPr>
      <p:cViewPr varScale="1">
        <p:scale>
          <a:sx n="87" d="100"/>
          <a:sy n="87" d="100"/>
        </p:scale>
        <p:origin x="2100" y="56"/>
      </p:cViewPr>
      <p:guideLst>
        <p:guide orient="horz" pos="3840"/>
        <p:guide pos="10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1279" cy="335692"/>
          </a:xfrm>
          <a:prstGeom prst="rect">
            <a:avLst/>
          </a:prstGeom>
        </p:spPr>
        <p:txBody>
          <a:bodyPr vert="horz" lIns="129891" tIns="64945" rIns="129891" bIns="64945" rtlCol="0"/>
          <a:lstStyle>
            <a:lvl1pPr algn="l">
              <a:defRPr sz="1700"/>
            </a:lvl1pPr>
          </a:lstStyle>
          <a:p>
            <a:endParaRPr lang="en-GB"/>
          </a:p>
        </p:txBody>
      </p:sp>
      <p:sp>
        <p:nvSpPr>
          <p:cNvPr id="3" name="Date Placeholder 2"/>
          <p:cNvSpPr>
            <a:spLocks noGrp="1"/>
          </p:cNvSpPr>
          <p:nvPr>
            <p:ph type="dt" idx="1"/>
          </p:nvPr>
        </p:nvSpPr>
        <p:spPr>
          <a:xfrm>
            <a:off x="5623379" y="1"/>
            <a:ext cx="4301279" cy="335692"/>
          </a:xfrm>
          <a:prstGeom prst="rect">
            <a:avLst/>
          </a:prstGeom>
        </p:spPr>
        <p:txBody>
          <a:bodyPr vert="horz" lIns="129891" tIns="64945" rIns="129891" bIns="64945" rtlCol="0"/>
          <a:lstStyle>
            <a:lvl1pPr algn="r">
              <a:defRPr sz="1700"/>
            </a:lvl1pPr>
          </a:lstStyle>
          <a:p>
            <a:fld id="{AB7F5F97-BBD0-45B3-B489-74D3E9E81D9A}" type="datetimeFigureOut">
              <a:rPr lang="en-GB" smtClean="0"/>
              <a:t>09/09/2021</a:t>
            </a:fld>
            <a:endParaRPr lang="en-GB"/>
          </a:p>
        </p:txBody>
      </p:sp>
      <p:sp>
        <p:nvSpPr>
          <p:cNvPr id="4" name="Slide Image Placeholder 3"/>
          <p:cNvSpPr>
            <a:spLocks noGrp="1" noRot="1" noChangeAspect="1"/>
          </p:cNvSpPr>
          <p:nvPr>
            <p:ph type="sldImg" idx="2"/>
          </p:nvPr>
        </p:nvSpPr>
        <p:spPr>
          <a:xfrm>
            <a:off x="4117975" y="833438"/>
            <a:ext cx="1690688" cy="2252662"/>
          </a:xfrm>
          <a:prstGeom prst="rect">
            <a:avLst/>
          </a:prstGeom>
          <a:noFill/>
          <a:ln w="12700">
            <a:solidFill>
              <a:prstClr val="black"/>
            </a:solidFill>
          </a:ln>
        </p:spPr>
        <p:txBody>
          <a:bodyPr vert="horz" lIns="129891" tIns="64945" rIns="129891" bIns="64945" rtlCol="0" anchor="ctr"/>
          <a:lstStyle/>
          <a:p>
            <a:endParaRPr lang="en-GB"/>
          </a:p>
        </p:txBody>
      </p:sp>
      <p:sp>
        <p:nvSpPr>
          <p:cNvPr id="5" name="Notes Placeholder 4"/>
          <p:cNvSpPr>
            <a:spLocks noGrp="1"/>
          </p:cNvSpPr>
          <p:nvPr>
            <p:ph type="body" sz="quarter" idx="3"/>
          </p:nvPr>
        </p:nvSpPr>
        <p:spPr>
          <a:xfrm>
            <a:off x="993062" y="3208661"/>
            <a:ext cx="7940518" cy="2626792"/>
          </a:xfrm>
          <a:prstGeom prst="rect">
            <a:avLst/>
          </a:prstGeom>
        </p:spPr>
        <p:txBody>
          <a:bodyPr vert="horz" lIns="129891" tIns="64945" rIns="129891" bIns="64945"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6333396"/>
            <a:ext cx="4301279" cy="335692"/>
          </a:xfrm>
          <a:prstGeom prst="rect">
            <a:avLst/>
          </a:prstGeom>
        </p:spPr>
        <p:txBody>
          <a:bodyPr vert="horz" lIns="129891" tIns="64945" rIns="129891" bIns="64945" rtlCol="0" anchor="b"/>
          <a:lstStyle>
            <a:lvl1pPr algn="l">
              <a:defRPr sz="1700"/>
            </a:lvl1pPr>
          </a:lstStyle>
          <a:p>
            <a:endParaRPr lang="en-GB"/>
          </a:p>
        </p:txBody>
      </p:sp>
      <p:sp>
        <p:nvSpPr>
          <p:cNvPr id="7" name="Slide Number Placeholder 6"/>
          <p:cNvSpPr>
            <a:spLocks noGrp="1"/>
          </p:cNvSpPr>
          <p:nvPr>
            <p:ph type="sldNum" sz="quarter" idx="5"/>
          </p:nvPr>
        </p:nvSpPr>
        <p:spPr>
          <a:xfrm>
            <a:off x="5623379" y="6333396"/>
            <a:ext cx="4301279" cy="335692"/>
          </a:xfrm>
          <a:prstGeom prst="rect">
            <a:avLst/>
          </a:prstGeom>
        </p:spPr>
        <p:txBody>
          <a:bodyPr vert="horz" lIns="129891" tIns="64945" rIns="129891" bIns="64945" rtlCol="0" anchor="b"/>
          <a:lstStyle>
            <a:lvl1pPr algn="r">
              <a:defRPr sz="1700"/>
            </a:lvl1pPr>
          </a:lstStyle>
          <a:p>
            <a:fld id="{7E2B7D18-AE54-4E49-8B2D-BD045388731A}" type="slidenum">
              <a:rPr lang="en-GB" smtClean="0"/>
              <a:t>‹#›</a:t>
            </a:fld>
            <a:endParaRPr lang="en-GB"/>
          </a:p>
        </p:txBody>
      </p:sp>
    </p:spTree>
    <p:extLst>
      <p:ext uri="{BB962C8B-B14F-4D97-AF65-F5344CB8AC3E}">
        <p14:creationId xmlns:p14="http://schemas.microsoft.com/office/powerpoint/2010/main" val="3882188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284072" y="1564466"/>
            <a:ext cx="3219479" cy="16927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568143" y="2826132"/>
            <a:ext cx="265133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83068" y="196460"/>
            <a:ext cx="1097897" cy="143218"/>
          </a:xfrm>
        </p:spPr>
        <p:txBody>
          <a:bodyPr lIns="0" tIns="0" rIns="0" bIns="0"/>
          <a:lstStyle>
            <a:lvl1pPr>
              <a:defRPr sz="931" b="0" i="0">
                <a:solidFill>
                  <a:schemeClr val="bg1"/>
                </a:solidFill>
                <a:latin typeface="Lucida Sans"/>
                <a:cs typeface="Lucida Sans"/>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83068" y="196460"/>
            <a:ext cx="1097897" cy="143218"/>
          </a:xfrm>
        </p:spPr>
        <p:txBody>
          <a:bodyPr lIns="0" tIns="0" rIns="0" bIns="0"/>
          <a:lstStyle>
            <a:lvl1pPr>
              <a:defRPr sz="931" b="0" i="0">
                <a:solidFill>
                  <a:schemeClr val="bg1"/>
                </a:solidFill>
                <a:latin typeface="Lucida Sans"/>
                <a:cs typeface="Lucida Sans"/>
              </a:defRPr>
            </a:lvl1pPr>
          </a:lstStyle>
          <a:p>
            <a:endParaRPr/>
          </a:p>
        </p:txBody>
      </p:sp>
      <p:sp>
        <p:nvSpPr>
          <p:cNvPr id="3" name="Holder 3"/>
          <p:cNvSpPr>
            <a:spLocks noGrp="1"/>
          </p:cNvSpPr>
          <p:nvPr>
            <p:ph sz="half" idx="2"/>
          </p:nvPr>
        </p:nvSpPr>
        <p:spPr>
          <a:xfrm>
            <a:off x="189381" y="1160733"/>
            <a:ext cx="164761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950626" y="1160733"/>
            <a:ext cx="1647616"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83068" y="196460"/>
            <a:ext cx="1097897" cy="143218"/>
          </a:xfrm>
        </p:spPr>
        <p:txBody>
          <a:bodyPr lIns="0" tIns="0" rIns="0" bIns="0"/>
          <a:lstStyle>
            <a:lvl1pPr>
              <a:defRPr sz="931" b="0" i="0">
                <a:solidFill>
                  <a:schemeClr val="bg1"/>
                </a:solidFill>
                <a:latin typeface="Lucida Sans"/>
                <a:cs typeface="Lucida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83068" y="196461"/>
            <a:ext cx="1097897" cy="169277"/>
          </a:xfrm>
          <a:prstGeom prst="rect">
            <a:avLst/>
          </a:prstGeom>
        </p:spPr>
        <p:txBody>
          <a:bodyPr wrap="square" lIns="0" tIns="0" rIns="0" bIns="0">
            <a:spAutoFit/>
          </a:bodyPr>
          <a:lstStyle>
            <a:lvl1pPr>
              <a:defRPr sz="1100" b="0" i="0">
                <a:solidFill>
                  <a:schemeClr val="bg1"/>
                </a:solidFill>
                <a:latin typeface="Lucida Sans"/>
                <a:cs typeface="Lucida Sans"/>
              </a:defRPr>
            </a:lvl1pPr>
          </a:lstStyle>
          <a:p>
            <a:endParaRPr/>
          </a:p>
        </p:txBody>
      </p:sp>
      <p:sp>
        <p:nvSpPr>
          <p:cNvPr id="3" name="Holder 3"/>
          <p:cNvSpPr>
            <a:spLocks noGrp="1"/>
          </p:cNvSpPr>
          <p:nvPr>
            <p:ph type="body" idx="1"/>
          </p:nvPr>
        </p:nvSpPr>
        <p:spPr>
          <a:xfrm>
            <a:off x="189381" y="1160733"/>
            <a:ext cx="340886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287792" y="4693397"/>
            <a:ext cx="1212039"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89382" y="4693397"/>
            <a:ext cx="871153" cy="553998"/>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9/9/2021</a:t>
            </a:fld>
            <a:endParaRPr lang="en-US"/>
          </a:p>
        </p:txBody>
      </p:sp>
      <p:sp>
        <p:nvSpPr>
          <p:cNvPr id="6" name="Holder 6"/>
          <p:cNvSpPr>
            <a:spLocks noGrp="1"/>
          </p:cNvSpPr>
          <p:nvPr>
            <p:ph type="sldNum" sz="quarter" idx="7"/>
          </p:nvPr>
        </p:nvSpPr>
        <p:spPr>
          <a:xfrm>
            <a:off x="2727089" y="4693397"/>
            <a:ext cx="871153"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387023">
        <a:defRPr>
          <a:latin typeface="+mn-lt"/>
          <a:ea typeface="+mn-ea"/>
          <a:cs typeface="+mn-cs"/>
        </a:defRPr>
      </a:lvl2pPr>
      <a:lvl3pPr marL="774045">
        <a:defRPr>
          <a:latin typeface="+mn-lt"/>
          <a:ea typeface="+mn-ea"/>
          <a:cs typeface="+mn-cs"/>
        </a:defRPr>
      </a:lvl3pPr>
      <a:lvl4pPr marL="1161068">
        <a:defRPr>
          <a:latin typeface="+mn-lt"/>
          <a:ea typeface="+mn-ea"/>
          <a:cs typeface="+mn-cs"/>
        </a:defRPr>
      </a:lvl4pPr>
      <a:lvl5pPr marL="1548089">
        <a:defRPr>
          <a:latin typeface="+mn-lt"/>
          <a:ea typeface="+mn-ea"/>
          <a:cs typeface="+mn-cs"/>
        </a:defRPr>
      </a:lvl5pPr>
      <a:lvl6pPr marL="1935113">
        <a:defRPr>
          <a:latin typeface="+mn-lt"/>
          <a:ea typeface="+mn-ea"/>
          <a:cs typeface="+mn-cs"/>
        </a:defRPr>
      </a:lvl6pPr>
      <a:lvl7pPr marL="2322134">
        <a:defRPr>
          <a:latin typeface="+mn-lt"/>
          <a:ea typeface="+mn-ea"/>
          <a:cs typeface="+mn-cs"/>
        </a:defRPr>
      </a:lvl7pPr>
      <a:lvl8pPr marL="2709157">
        <a:defRPr>
          <a:latin typeface="+mn-lt"/>
          <a:ea typeface="+mn-ea"/>
          <a:cs typeface="+mn-cs"/>
        </a:defRPr>
      </a:lvl8pPr>
      <a:lvl9pPr marL="3096179">
        <a:defRPr>
          <a:latin typeface="+mn-lt"/>
          <a:ea typeface="+mn-ea"/>
          <a:cs typeface="+mn-cs"/>
        </a:defRPr>
      </a:lvl9pPr>
    </p:bodyStyle>
    <p:otherStyle>
      <a:lvl1pPr marL="0">
        <a:defRPr>
          <a:latin typeface="+mn-lt"/>
          <a:ea typeface="+mn-ea"/>
          <a:cs typeface="+mn-cs"/>
        </a:defRPr>
      </a:lvl1pPr>
      <a:lvl2pPr marL="387023">
        <a:defRPr>
          <a:latin typeface="+mn-lt"/>
          <a:ea typeface="+mn-ea"/>
          <a:cs typeface="+mn-cs"/>
        </a:defRPr>
      </a:lvl2pPr>
      <a:lvl3pPr marL="774045">
        <a:defRPr>
          <a:latin typeface="+mn-lt"/>
          <a:ea typeface="+mn-ea"/>
          <a:cs typeface="+mn-cs"/>
        </a:defRPr>
      </a:lvl3pPr>
      <a:lvl4pPr marL="1161068">
        <a:defRPr>
          <a:latin typeface="+mn-lt"/>
          <a:ea typeface="+mn-ea"/>
          <a:cs typeface="+mn-cs"/>
        </a:defRPr>
      </a:lvl4pPr>
      <a:lvl5pPr marL="1548089">
        <a:defRPr>
          <a:latin typeface="+mn-lt"/>
          <a:ea typeface="+mn-ea"/>
          <a:cs typeface="+mn-cs"/>
        </a:defRPr>
      </a:lvl5pPr>
      <a:lvl6pPr marL="1935113">
        <a:defRPr>
          <a:latin typeface="+mn-lt"/>
          <a:ea typeface="+mn-ea"/>
          <a:cs typeface="+mn-cs"/>
        </a:defRPr>
      </a:lvl6pPr>
      <a:lvl7pPr marL="2322134">
        <a:defRPr>
          <a:latin typeface="+mn-lt"/>
          <a:ea typeface="+mn-ea"/>
          <a:cs typeface="+mn-cs"/>
        </a:defRPr>
      </a:lvl7pPr>
      <a:lvl8pPr marL="2709157">
        <a:defRPr>
          <a:latin typeface="+mn-lt"/>
          <a:ea typeface="+mn-ea"/>
          <a:cs typeface="+mn-cs"/>
        </a:defRPr>
      </a:lvl8pPr>
      <a:lvl9pPr marL="3096179">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2"/>
          <a:stretch>
            <a:fillRect/>
          </a:stretch>
        </p:blipFill>
        <p:spPr>
          <a:xfrm>
            <a:off x="139700" y="8731"/>
            <a:ext cx="3554064" cy="5026985"/>
          </a:xfrm>
          <a:prstGeom prst="rect">
            <a:avLst/>
          </a:prstGeom>
        </p:spPr>
      </p:pic>
      <p:sp>
        <p:nvSpPr>
          <p:cNvPr id="7" name="object 7"/>
          <p:cNvSpPr txBox="1"/>
          <p:nvPr/>
        </p:nvSpPr>
        <p:spPr>
          <a:xfrm>
            <a:off x="1431473" y="3911289"/>
            <a:ext cx="1799037" cy="620894"/>
          </a:xfrm>
          <a:prstGeom prst="rect">
            <a:avLst/>
          </a:prstGeom>
        </p:spPr>
        <p:txBody>
          <a:bodyPr vert="horz" wrap="square" lIns="0" tIns="10750" rIns="0" bIns="0" rtlCol="0">
            <a:spAutoFit/>
          </a:bodyPr>
          <a:lstStyle/>
          <a:p>
            <a:pPr marL="10751" marR="152122">
              <a:spcBef>
                <a:spcPts val="720"/>
              </a:spcBef>
            </a:pPr>
            <a:r>
              <a:rPr sz="1016" spc="-43" dirty="0">
                <a:solidFill>
                  <a:srgbClr val="0053A1"/>
                </a:solidFill>
                <a:latin typeface="Tahoma"/>
                <a:cs typeface="Tahoma"/>
              </a:rPr>
              <a:t>If </a:t>
            </a:r>
            <a:r>
              <a:rPr sz="1016" spc="59" dirty="0">
                <a:solidFill>
                  <a:srgbClr val="0053A1"/>
                </a:solidFill>
                <a:latin typeface="Tahoma"/>
                <a:cs typeface="Tahoma"/>
              </a:rPr>
              <a:t>you </a:t>
            </a:r>
            <a:r>
              <a:rPr sz="1016" spc="43" dirty="0">
                <a:solidFill>
                  <a:srgbClr val="0053A1"/>
                </a:solidFill>
                <a:latin typeface="Tahoma"/>
                <a:cs typeface="Tahoma"/>
              </a:rPr>
              <a:t>have </a:t>
            </a:r>
            <a:r>
              <a:rPr sz="1016" spc="47" dirty="0">
                <a:solidFill>
                  <a:srgbClr val="0053A1"/>
                </a:solidFill>
                <a:latin typeface="Tahoma"/>
                <a:cs typeface="Tahoma"/>
              </a:rPr>
              <a:t>questions </a:t>
            </a:r>
            <a:r>
              <a:rPr lang="en-GB" sz="1016" spc="43" dirty="0">
                <a:solidFill>
                  <a:srgbClr val="0053A1"/>
                </a:solidFill>
                <a:latin typeface="Tahoma"/>
                <a:cs typeface="Tahoma"/>
              </a:rPr>
              <a:t>email</a:t>
            </a:r>
            <a:r>
              <a:rPr sz="1016" spc="43" dirty="0">
                <a:solidFill>
                  <a:srgbClr val="0053A1"/>
                </a:solidFill>
                <a:latin typeface="Tahoma"/>
                <a:cs typeface="Tahoma"/>
              </a:rPr>
              <a:t> </a:t>
            </a:r>
            <a:r>
              <a:rPr sz="1016" spc="84" dirty="0">
                <a:solidFill>
                  <a:srgbClr val="0053A1"/>
                </a:solidFill>
                <a:latin typeface="Tahoma"/>
                <a:cs typeface="Tahoma"/>
              </a:rPr>
              <a:t>P</a:t>
            </a:r>
            <a:r>
              <a:rPr lang="en-GB" sz="1016" spc="84" dirty="0">
                <a:solidFill>
                  <a:srgbClr val="0053A1"/>
                </a:solidFill>
                <a:latin typeface="Tahoma"/>
                <a:cs typeface="Tahoma"/>
              </a:rPr>
              <a:t>c Smith</a:t>
            </a:r>
            <a:r>
              <a:rPr sz="1016" spc="-152" dirty="0">
                <a:solidFill>
                  <a:srgbClr val="0053A1"/>
                </a:solidFill>
                <a:latin typeface="Tahoma"/>
                <a:cs typeface="Tahoma"/>
              </a:rPr>
              <a:t> </a:t>
            </a:r>
            <a:r>
              <a:rPr lang="en-GB" sz="1016" spc="59" dirty="0">
                <a:solidFill>
                  <a:srgbClr val="0053A1"/>
                </a:solidFill>
                <a:latin typeface="Tahoma"/>
                <a:cs typeface="Tahoma"/>
              </a:rPr>
              <a:t>from Roads and transport</a:t>
            </a:r>
            <a:endParaRPr sz="1016" dirty="0">
              <a:latin typeface="Lucida Sans"/>
              <a:cs typeface="Lucida Sans"/>
            </a:endParaRPr>
          </a:p>
          <a:p>
            <a:pPr marL="10751">
              <a:lnSpc>
                <a:spcPts val="1100"/>
              </a:lnSpc>
            </a:pPr>
            <a:r>
              <a:rPr lang="en-GB" sz="931" b="1" spc="-21" dirty="0">
                <a:solidFill>
                  <a:srgbClr val="0053A1"/>
                </a:solidFill>
                <a:latin typeface="Lucida Sans"/>
                <a:cs typeface="Lucida Sans"/>
              </a:rPr>
              <a:t>Dave.A.Smith3@met.police.uk</a:t>
            </a:r>
            <a:endParaRPr sz="931" dirty="0">
              <a:latin typeface="Lucida Sans"/>
              <a:cs typeface="Lucida San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15900" y="1025912"/>
            <a:ext cx="3429000" cy="3554819"/>
          </a:xfrm>
          <a:prstGeom prst="rect">
            <a:avLst/>
          </a:prstGeom>
          <a:noFill/>
        </p:spPr>
        <p:txBody>
          <a:bodyPr wrap="square" rtlCol="0">
            <a:spAutoFit/>
          </a:bodyPr>
          <a:lstStyle/>
          <a:p>
            <a:r>
              <a:rPr lang="en-GB" sz="1500" dirty="0"/>
              <a:t>Currently in the </a:t>
            </a:r>
            <a:r>
              <a:rPr lang="en-GB" sz="1500" dirty="0" smtClean="0"/>
              <a:t>UK, </a:t>
            </a:r>
            <a:r>
              <a:rPr lang="en-GB" sz="1500" dirty="0"/>
              <a:t>you can </a:t>
            </a:r>
            <a:r>
              <a:rPr lang="en-GB" sz="1500" dirty="0">
                <a:solidFill>
                  <a:srgbClr val="FF0000"/>
                </a:solidFill>
              </a:rPr>
              <a:t>legally buy </a:t>
            </a:r>
            <a:r>
              <a:rPr lang="en-GB" sz="1500" dirty="0"/>
              <a:t>an e-scooter but you </a:t>
            </a:r>
            <a:r>
              <a:rPr lang="en-GB" sz="1500" b="1" dirty="0">
                <a:solidFill>
                  <a:srgbClr val="FF0000"/>
                </a:solidFill>
              </a:rPr>
              <a:t>cannot ride it on a public road, cycle lane or pavement. </a:t>
            </a:r>
            <a:r>
              <a:rPr lang="en-GB" sz="1500" dirty="0"/>
              <a:t>The only place that it can be used is on </a:t>
            </a:r>
            <a:r>
              <a:rPr lang="en-GB" sz="1500" b="1" dirty="0">
                <a:solidFill>
                  <a:srgbClr val="FF0000"/>
                </a:solidFill>
              </a:rPr>
              <a:t>private land</a:t>
            </a:r>
            <a:r>
              <a:rPr lang="en-GB" sz="1500" dirty="0" smtClean="0"/>
              <a:t>.</a:t>
            </a:r>
          </a:p>
          <a:p>
            <a:endParaRPr lang="en-GB" sz="1500" dirty="0"/>
          </a:p>
          <a:p>
            <a:r>
              <a:rPr lang="en-GB" sz="1500" dirty="0"/>
              <a:t>The reason for this is that e- scooters are classed as motor vehicles by the department of transport and are subject to the same legal requirement as other vehicles, such as MOT, Licencing, tax and insurance. Because they do not have number plates, signalling ability or visible rear lights, they </a:t>
            </a:r>
            <a:r>
              <a:rPr lang="en-GB" sz="1500" b="1" dirty="0">
                <a:solidFill>
                  <a:srgbClr val="FF0000"/>
                </a:solidFill>
              </a:rPr>
              <a:t>cannot be used legally on the roads or pavements.</a:t>
            </a:r>
            <a:endParaRPr lang="en-GB" sz="1500" dirty="0"/>
          </a:p>
        </p:txBody>
      </p:sp>
      <p:pic>
        <p:nvPicPr>
          <p:cNvPr id="11" name="Picture 10"/>
          <p:cNvPicPr>
            <a:picLocks noChangeAspect="1"/>
          </p:cNvPicPr>
          <p:nvPr/>
        </p:nvPicPr>
        <p:blipFill>
          <a:blip r:embed="rId2"/>
          <a:stretch>
            <a:fillRect/>
          </a:stretch>
        </p:blipFill>
        <p:spPr>
          <a:xfrm>
            <a:off x="12700" y="0"/>
            <a:ext cx="3771900" cy="860579"/>
          </a:xfrm>
          <a:prstGeom prst="rect">
            <a:avLst/>
          </a:prstGeom>
        </p:spPr>
      </p:pic>
      <p:grpSp>
        <p:nvGrpSpPr>
          <p:cNvPr id="14" name="object 17"/>
          <p:cNvGrpSpPr/>
          <p:nvPr/>
        </p:nvGrpSpPr>
        <p:grpSpPr>
          <a:xfrm>
            <a:off x="2349500" y="411803"/>
            <a:ext cx="381000" cy="358928"/>
            <a:chOff x="3492804" y="1215627"/>
            <a:chExt cx="934085" cy="989965"/>
          </a:xfrm>
        </p:grpSpPr>
        <p:sp>
          <p:nvSpPr>
            <p:cNvPr id="15" name="object 18"/>
            <p:cNvSpPr/>
            <p:nvPr/>
          </p:nvSpPr>
          <p:spPr>
            <a:xfrm>
              <a:off x="3492804" y="2009653"/>
              <a:ext cx="195948" cy="195414"/>
            </a:xfrm>
            <a:prstGeom prst="rect">
              <a:avLst/>
            </a:prstGeom>
            <a:blipFill>
              <a:blip r:embed="rId3" cstate="print"/>
              <a:stretch>
                <a:fillRect/>
              </a:stretch>
            </a:blipFill>
          </p:spPr>
          <p:txBody>
            <a:bodyPr wrap="square" lIns="0" tIns="0" rIns="0" bIns="0" rtlCol="0"/>
            <a:lstStyle/>
            <a:p>
              <a:endParaRPr sz="1524"/>
            </a:p>
          </p:txBody>
        </p:sp>
        <p:sp>
          <p:nvSpPr>
            <p:cNvPr id="16" name="object 19"/>
            <p:cNvSpPr/>
            <p:nvPr/>
          </p:nvSpPr>
          <p:spPr>
            <a:xfrm>
              <a:off x="3745267" y="2079713"/>
              <a:ext cx="574040" cy="41275"/>
            </a:xfrm>
            <a:custGeom>
              <a:avLst/>
              <a:gdLst/>
              <a:ahLst/>
              <a:cxnLst/>
              <a:rect l="l" t="t" r="r" b="b"/>
              <a:pathLst>
                <a:path w="574039" h="41275">
                  <a:moveTo>
                    <a:pt x="474052" y="0"/>
                  </a:moveTo>
                  <a:lnTo>
                    <a:pt x="2197" y="0"/>
                  </a:lnTo>
                  <a:lnTo>
                    <a:pt x="0" y="5016"/>
                  </a:lnTo>
                  <a:lnTo>
                    <a:pt x="34604" y="36909"/>
                  </a:lnTo>
                  <a:lnTo>
                    <a:pt x="53009" y="40767"/>
                  </a:lnTo>
                  <a:lnTo>
                    <a:pt x="566889" y="40767"/>
                  </a:lnTo>
                  <a:lnTo>
                    <a:pt x="573671" y="33985"/>
                  </a:lnTo>
                  <a:lnTo>
                    <a:pt x="573671" y="25628"/>
                  </a:lnTo>
                  <a:lnTo>
                    <a:pt x="573671" y="17272"/>
                  </a:lnTo>
                  <a:lnTo>
                    <a:pt x="566889" y="10490"/>
                  </a:lnTo>
                  <a:lnTo>
                    <a:pt x="497293" y="10490"/>
                  </a:lnTo>
                  <a:lnTo>
                    <a:pt x="494817" y="9893"/>
                  </a:lnTo>
                  <a:lnTo>
                    <a:pt x="476554" y="596"/>
                  </a:lnTo>
                  <a:lnTo>
                    <a:pt x="474052" y="0"/>
                  </a:lnTo>
                  <a:close/>
                </a:path>
              </a:pathLst>
            </a:custGeom>
            <a:solidFill>
              <a:srgbClr val="FFFFFF"/>
            </a:solidFill>
          </p:spPr>
          <p:txBody>
            <a:bodyPr wrap="square" lIns="0" tIns="0" rIns="0" bIns="0" rtlCol="0"/>
            <a:lstStyle/>
            <a:p>
              <a:endParaRPr sz="1524"/>
            </a:p>
          </p:txBody>
        </p:sp>
        <p:sp>
          <p:nvSpPr>
            <p:cNvPr id="17" name="object 20"/>
            <p:cNvSpPr/>
            <p:nvPr/>
          </p:nvSpPr>
          <p:spPr>
            <a:xfrm>
              <a:off x="4212624" y="2009126"/>
              <a:ext cx="193128" cy="195948"/>
            </a:xfrm>
            <a:prstGeom prst="rect">
              <a:avLst/>
            </a:prstGeom>
            <a:blipFill>
              <a:blip r:embed="rId4" cstate="print"/>
              <a:stretch>
                <a:fillRect/>
              </a:stretch>
            </a:blipFill>
          </p:spPr>
          <p:txBody>
            <a:bodyPr wrap="square" lIns="0" tIns="0" rIns="0" bIns="0" rtlCol="0"/>
            <a:lstStyle/>
            <a:p>
              <a:endParaRPr sz="1524"/>
            </a:p>
          </p:txBody>
        </p:sp>
        <p:sp>
          <p:nvSpPr>
            <p:cNvPr id="18" name="object 21"/>
            <p:cNvSpPr/>
            <p:nvPr/>
          </p:nvSpPr>
          <p:spPr>
            <a:xfrm>
              <a:off x="3517455" y="1215631"/>
              <a:ext cx="909319" cy="907415"/>
            </a:xfrm>
            <a:custGeom>
              <a:avLst/>
              <a:gdLst/>
              <a:ahLst/>
              <a:cxnLst/>
              <a:rect l="l" t="t" r="r" b="b"/>
              <a:pathLst>
                <a:path w="909320" h="907414">
                  <a:moveTo>
                    <a:pt x="268135" y="22453"/>
                  </a:moveTo>
                  <a:lnTo>
                    <a:pt x="266369" y="13716"/>
                  </a:lnTo>
                  <a:lnTo>
                    <a:pt x="261556" y="6578"/>
                  </a:lnTo>
                  <a:lnTo>
                    <a:pt x="254419" y="1765"/>
                  </a:lnTo>
                  <a:lnTo>
                    <a:pt x="245681" y="0"/>
                  </a:lnTo>
                  <a:lnTo>
                    <a:pt x="236943" y="1765"/>
                  </a:lnTo>
                  <a:lnTo>
                    <a:pt x="229806" y="6578"/>
                  </a:lnTo>
                  <a:lnTo>
                    <a:pt x="224993" y="13716"/>
                  </a:lnTo>
                  <a:lnTo>
                    <a:pt x="223227" y="22453"/>
                  </a:lnTo>
                  <a:lnTo>
                    <a:pt x="224993" y="31203"/>
                  </a:lnTo>
                  <a:lnTo>
                    <a:pt x="229806" y="38341"/>
                  </a:lnTo>
                  <a:lnTo>
                    <a:pt x="236943" y="43141"/>
                  </a:lnTo>
                  <a:lnTo>
                    <a:pt x="245681" y="44907"/>
                  </a:lnTo>
                  <a:lnTo>
                    <a:pt x="254419" y="43141"/>
                  </a:lnTo>
                  <a:lnTo>
                    <a:pt x="261556" y="38341"/>
                  </a:lnTo>
                  <a:lnTo>
                    <a:pt x="266369" y="31203"/>
                  </a:lnTo>
                  <a:lnTo>
                    <a:pt x="268135" y="22453"/>
                  </a:lnTo>
                  <a:close/>
                </a:path>
                <a:path w="909320" h="907414">
                  <a:moveTo>
                    <a:pt x="605637" y="432371"/>
                  </a:moveTo>
                  <a:lnTo>
                    <a:pt x="600519" y="423087"/>
                  </a:lnTo>
                  <a:lnTo>
                    <a:pt x="592099" y="423087"/>
                  </a:lnTo>
                  <a:lnTo>
                    <a:pt x="530618" y="423087"/>
                  </a:lnTo>
                  <a:lnTo>
                    <a:pt x="572706" y="278765"/>
                  </a:lnTo>
                  <a:lnTo>
                    <a:pt x="562787" y="274294"/>
                  </a:lnTo>
                  <a:lnTo>
                    <a:pt x="437375" y="472719"/>
                  </a:lnTo>
                  <a:lnTo>
                    <a:pt x="442493" y="482003"/>
                  </a:lnTo>
                  <a:lnTo>
                    <a:pt x="512406" y="482003"/>
                  </a:lnTo>
                  <a:lnTo>
                    <a:pt x="470319" y="626325"/>
                  </a:lnTo>
                  <a:lnTo>
                    <a:pt x="480225" y="630796"/>
                  </a:lnTo>
                  <a:lnTo>
                    <a:pt x="605637" y="432371"/>
                  </a:lnTo>
                  <a:close/>
                </a:path>
                <a:path w="909320" h="907414">
                  <a:moveTo>
                    <a:pt x="909078" y="844219"/>
                  </a:moveTo>
                  <a:lnTo>
                    <a:pt x="908494" y="835685"/>
                  </a:lnTo>
                  <a:lnTo>
                    <a:pt x="887958" y="805014"/>
                  </a:lnTo>
                  <a:lnTo>
                    <a:pt x="862076" y="782612"/>
                  </a:lnTo>
                  <a:lnTo>
                    <a:pt x="860450" y="781202"/>
                  </a:lnTo>
                  <a:lnTo>
                    <a:pt x="827455" y="765784"/>
                  </a:lnTo>
                  <a:lnTo>
                    <a:pt x="790435" y="760298"/>
                  </a:lnTo>
                  <a:lnTo>
                    <a:pt x="757936" y="764501"/>
                  </a:lnTo>
                  <a:lnTo>
                    <a:pt x="728345" y="776427"/>
                  </a:lnTo>
                  <a:lnTo>
                    <a:pt x="702665" y="795045"/>
                  </a:lnTo>
                  <a:lnTo>
                    <a:pt x="681837" y="819353"/>
                  </a:lnTo>
                  <a:lnTo>
                    <a:pt x="676275" y="825792"/>
                  </a:lnTo>
                  <a:lnTo>
                    <a:pt x="669404" y="830643"/>
                  </a:lnTo>
                  <a:lnTo>
                    <a:pt x="661581" y="833704"/>
                  </a:lnTo>
                  <a:lnTo>
                    <a:pt x="653110" y="834758"/>
                  </a:lnTo>
                  <a:lnTo>
                    <a:pt x="368515" y="834758"/>
                  </a:lnTo>
                  <a:lnTo>
                    <a:pt x="330390" y="821690"/>
                  </a:lnTo>
                  <a:lnTo>
                    <a:pt x="219240" y="688822"/>
                  </a:lnTo>
                  <a:lnTo>
                    <a:pt x="173482" y="633133"/>
                  </a:lnTo>
                  <a:lnTo>
                    <a:pt x="204203" y="526872"/>
                  </a:lnTo>
                  <a:lnTo>
                    <a:pt x="201993" y="522871"/>
                  </a:lnTo>
                  <a:lnTo>
                    <a:pt x="195567" y="521004"/>
                  </a:lnTo>
                  <a:lnTo>
                    <a:pt x="198056" y="512470"/>
                  </a:lnTo>
                  <a:lnTo>
                    <a:pt x="333552" y="47828"/>
                  </a:lnTo>
                  <a:lnTo>
                    <a:pt x="335940" y="39560"/>
                  </a:lnTo>
                  <a:lnTo>
                    <a:pt x="331139" y="30937"/>
                  </a:lnTo>
                  <a:lnTo>
                    <a:pt x="276415" y="15582"/>
                  </a:lnTo>
                  <a:lnTo>
                    <a:pt x="276910" y="17805"/>
                  </a:lnTo>
                  <a:lnTo>
                    <a:pt x="277190" y="20091"/>
                  </a:lnTo>
                  <a:lnTo>
                    <a:pt x="277190" y="31318"/>
                  </a:lnTo>
                  <a:lnTo>
                    <a:pt x="273507" y="39331"/>
                  </a:lnTo>
                  <a:lnTo>
                    <a:pt x="267589" y="45059"/>
                  </a:lnTo>
                  <a:lnTo>
                    <a:pt x="297129" y="53352"/>
                  </a:lnTo>
                  <a:lnTo>
                    <a:pt x="298958" y="56654"/>
                  </a:lnTo>
                  <a:lnTo>
                    <a:pt x="166014" y="512470"/>
                  </a:lnTo>
                  <a:lnTo>
                    <a:pt x="158940" y="510425"/>
                  </a:lnTo>
                  <a:lnTo>
                    <a:pt x="154940" y="512622"/>
                  </a:lnTo>
                  <a:lnTo>
                    <a:pt x="82283" y="761860"/>
                  </a:lnTo>
                  <a:lnTo>
                    <a:pt x="78117" y="761466"/>
                  </a:lnTo>
                  <a:lnTo>
                    <a:pt x="73914" y="761263"/>
                  </a:lnTo>
                  <a:lnTo>
                    <a:pt x="69646" y="761263"/>
                  </a:lnTo>
                  <a:lnTo>
                    <a:pt x="52565" y="762342"/>
                  </a:lnTo>
                  <a:lnTo>
                    <a:pt x="4191" y="778040"/>
                  </a:lnTo>
                  <a:lnTo>
                    <a:pt x="0" y="782066"/>
                  </a:lnTo>
                  <a:lnTo>
                    <a:pt x="88" y="784987"/>
                  </a:lnTo>
                  <a:lnTo>
                    <a:pt x="1841" y="789520"/>
                  </a:lnTo>
                  <a:lnTo>
                    <a:pt x="7277" y="792619"/>
                  </a:lnTo>
                  <a:lnTo>
                    <a:pt x="17157" y="792734"/>
                  </a:lnTo>
                  <a:lnTo>
                    <a:pt x="41351" y="785583"/>
                  </a:lnTo>
                  <a:lnTo>
                    <a:pt x="50647" y="783628"/>
                  </a:lnTo>
                  <a:lnTo>
                    <a:pt x="60083" y="782459"/>
                  </a:lnTo>
                  <a:lnTo>
                    <a:pt x="69646" y="782066"/>
                  </a:lnTo>
                  <a:lnTo>
                    <a:pt x="71970" y="782066"/>
                  </a:lnTo>
                  <a:lnTo>
                    <a:pt x="74295" y="782142"/>
                  </a:lnTo>
                  <a:lnTo>
                    <a:pt x="76606" y="782281"/>
                  </a:lnTo>
                  <a:lnTo>
                    <a:pt x="54864" y="890473"/>
                  </a:lnTo>
                  <a:lnTo>
                    <a:pt x="60071" y="899033"/>
                  </a:lnTo>
                  <a:lnTo>
                    <a:pt x="68592" y="901509"/>
                  </a:lnTo>
                  <a:lnTo>
                    <a:pt x="69545" y="901750"/>
                  </a:lnTo>
                  <a:lnTo>
                    <a:pt x="71158" y="902030"/>
                  </a:lnTo>
                  <a:lnTo>
                    <a:pt x="72834" y="902169"/>
                  </a:lnTo>
                  <a:lnTo>
                    <a:pt x="73482" y="902157"/>
                  </a:lnTo>
                  <a:lnTo>
                    <a:pt x="73977" y="902157"/>
                  </a:lnTo>
                  <a:lnTo>
                    <a:pt x="125349" y="796429"/>
                  </a:lnTo>
                  <a:lnTo>
                    <a:pt x="131356" y="799998"/>
                  </a:lnTo>
                  <a:lnTo>
                    <a:pt x="162382" y="829005"/>
                  </a:lnTo>
                  <a:lnTo>
                    <a:pt x="180759" y="867181"/>
                  </a:lnTo>
                  <a:lnTo>
                    <a:pt x="184365" y="888352"/>
                  </a:lnTo>
                  <a:lnTo>
                    <a:pt x="187680" y="901890"/>
                  </a:lnTo>
                  <a:lnTo>
                    <a:pt x="194830" y="907211"/>
                  </a:lnTo>
                  <a:lnTo>
                    <a:pt x="202006" y="906856"/>
                  </a:lnTo>
                  <a:lnTo>
                    <a:pt x="205371" y="903376"/>
                  </a:lnTo>
                  <a:lnTo>
                    <a:pt x="205486" y="900823"/>
                  </a:lnTo>
                  <a:lnTo>
                    <a:pt x="205511" y="897051"/>
                  </a:lnTo>
                  <a:lnTo>
                    <a:pt x="200139" y="859218"/>
                  </a:lnTo>
                  <a:lnTo>
                    <a:pt x="185000" y="825411"/>
                  </a:lnTo>
                  <a:lnTo>
                    <a:pt x="161645" y="797229"/>
                  </a:lnTo>
                  <a:lnTo>
                    <a:pt x="160502" y="796429"/>
                  </a:lnTo>
                  <a:lnTo>
                    <a:pt x="139941" y="782066"/>
                  </a:lnTo>
                  <a:lnTo>
                    <a:pt x="131584" y="776224"/>
                  </a:lnTo>
                  <a:lnTo>
                    <a:pt x="135839" y="761860"/>
                  </a:lnTo>
                  <a:lnTo>
                    <a:pt x="154863" y="697534"/>
                  </a:lnTo>
                  <a:lnTo>
                    <a:pt x="156895" y="690499"/>
                  </a:lnTo>
                  <a:lnTo>
                    <a:pt x="166090" y="688822"/>
                  </a:lnTo>
                  <a:lnTo>
                    <a:pt x="170484" y="694677"/>
                  </a:lnTo>
                  <a:lnTo>
                    <a:pt x="289648" y="834758"/>
                  </a:lnTo>
                  <a:lnTo>
                    <a:pt x="216420" y="834758"/>
                  </a:lnTo>
                  <a:lnTo>
                    <a:pt x="212013" y="838784"/>
                  </a:lnTo>
                  <a:lnTo>
                    <a:pt x="211823" y="849147"/>
                  </a:lnTo>
                  <a:lnTo>
                    <a:pt x="216039" y="853414"/>
                  </a:lnTo>
                  <a:lnTo>
                    <a:pt x="665111" y="853516"/>
                  </a:lnTo>
                  <a:lnTo>
                    <a:pt x="674509" y="852335"/>
                  </a:lnTo>
                  <a:lnTo>
                    <a:pt x="683196" y="848918"/>
                  </a:lnTo>
                  <a:lnTo>
                    <a:pt x="690740" y="843445"/>
                  </a:lnTo>
                  <a:lnTo>
                    <a:pt x="696722" y="836129"/>
                  </a:lnTo>
                  <a:lnTo>
                    <a:pt x="714222" y="814184"/>
                  </a:lnTo>
                  <a:lnTo>
                    <a:pt x="736295" y="797293"/>
                  </a:lnTo>
                  <a:lnTo>
                    <a:pt x="762012" y="786447"/>
                  </a:lnTo>
                  <a:lnTo>
                    <a:pt x="790435" y="782612"/>
                  </a:lnTo>
                  <a:lnTo>
                    <a:pt x="821169" y="787107"/>
                  </a:lnTo>
                  <a:lnTo>
                    <a:pt x="848614" y="799782"/>
                  </a:lnTo>
                  <a:lnTo>
                    <a:pt x="871588" y="819353"/>
                  </a:lnTo>
                  <a:lnTo>
                    <a:pt x="888898" y="844600"/>
                  </a:lnTo>
                  <a:lnTo>
                    <a:pt x="889584" y="845896"/>
                  </a:lnTo>
                  <a:lnTo>
                    <a:pt x="896251" y="851141"/>
                  </a:lnTo>
                  <a:lnTo>
                    <a:pt x="903871" y="849972"/>
                  </a:lnTo>
                  <a:lnTo>
                    <a:pt x="909078" y="844219"/>
                  </a:lnTo>
                  <a:close/>
                </a:path>
              </a:pathLst>
            </a:custGeom>
            <a:solidFill>
              <a:srgbClr val="FFFFFF"/>
            </a:solidFill>
          </p:spPr>
          <p:txBody>
            <a:bodyPr wrap="square" lIns="0" tIns="0" rIns="0" bIns="0" rtlCol="0"/>
            <a:lstStyle/>
            <a:p>
              <a:endParaRPr sz="1524"/>
            </a:p>
          </p:txBody>
        </p:sp>
      </p:grpSp>
    </p:spTree>
    <p:extLst>
      <p:ext uri="{BB962C8B-B14F-4D97-AF65-F5344CB8AC3E}">
        <p14:creationId xmlns:p14="http://schemas.microsoft.com/office/powerpoint/2010/main" val="3874870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39700" y="833804"/>
            <a:ext cx="3581400" cy="4508927"/>
          </a:xfrm>
          <a:prstGeom prst="rect">
            <a:avLst/>
          </a:prstGeom>
          <a:noFill/>
        </p:spPr>
        <p:txBody>
          <a:bodyPr wrap="square" rtlCol="0">
            <a:spAutoFit/>
          </a:bodyPr>
          <a:lstStyle/>
          <a:p>
            <a:r>
              <a:rPr lang="en-GB" sz="1600" dirty="0" smtClean="0"/>
              <a:t>What happens if I am stopped by the police?</a:t>
            </a:r>
          </a:p>
          <a:p>
            <a:endParaRPr lang="en-GB" sz="1600" dirty="0" smtClean="0"/>
          </a:p>
          <a:p>
            <a:r>
              <a:rPr lang="en-GB" sz="1600" dirty="0" smtClean="0"/>
              <a:t>The police will advise you on the law. </a:t>
            </a:r>
          </a:p>
          <a:p>
            <a:r>
              <a:rPr lang="en-GB" sz="1600" dirty="0" smtClean="0"/>
              <a:t>If caught riding the e scooter fines you receive can include.</a:t>
            </a:r>
          </a:p>
          <a:p>
            <a:pPr marL="241889" indent="-241889">
              <a:buFont typeface="Arial" panose="020B0604020202020204" pitchFamily="34" charset="0"/>
              <a:buChar char="•"/>
            </a:pPr>
            <a:r>
              <a:rPr lang="en-GB" sz="1600" dirty="0" smtClean="0"/>
              <a:t>A fixed penalty notice for no insurance, with £300 fine and six penalty points on your driving licence</a:t>
            </a:r>
          </a:p>
          <a:p>
            <a:pPr marL="241889" indent="-241889">
              <a:buFont typeface="Arial" panose="020B0604020202020204" pitchFamily="34" charset="0"/>
              <a:buChar char="•"/>
            </a:pPr>
            <a:r>
              <a:rPr lang="en-GB" sz="1600" dirty="0" smtClean="0"/>
              <a:t>A fixed penalty notice for no driving licence, up to a £100 fine and three to six points on your driving licence.</a:t>
            </a:r>
          </a:p>
          <a:p>
            <a:pPr marL="241889" indent="-241889">
              <a:buFont typeface="Arial" panose="020B0604020202020204" pitchFamily="34" charset="0"/>
              <a:buChar char="•"/>
            </a:pPr>
            <a:r>
              <a:rPr lang="en-GB" sz="1600" dirty="0" smtClean="0"/>
              <a:t>Other offences which may result in penalties include riding on a footpath, using mobile phone, riding through red lights and drink/drug driving offences.</a:t>
            </a:r>
          </a:p>
          <a:p>
            <a:endParaRPr lang="en-GB" sz="1500" dirty="0"/>
          </a:p>
        </p:txBody>
      </p:sp>
      <p:pic>
        <p:nvPicPr>
          <p:cNvPr id="11" name="Picture 10"/>
          <p:cNvPicPr>
            <a:picLocks noChangeAspect="1"/>
          </p:cNvPicPr>
          <p:nvPr/>
        </p:nvPicPr>
        <p:blipFill>
          <a:blip r:embed="rId2"/>
          <a:stretch>
            <a:fillRect/>
          </a:stretch>
        </p:blipFill>
        <p:spPr>
          <a:xfrm>
            <a:off x="12700" y="0"/>
            <a:ext cx="3771900" cy="860579"/>
          </a:xfrm>
          <a:prstGeom prst="rect">
            <a:avLst/>
          </a:prstGeom>
        </p:spPr>
      </p:pic>
      <p:grpSp>
        <p:nvGrpSpPr>
          <p:cNvPr id="8" name="object 17"/>
          <p:cNvGrpSpPr/>
          <p:nvPr/>
        </p:nvGrpSpPr>
        <p:grpSpPr>
          <a:xfrm>
            <a:off x="2349500" y="411803"/>
            <a:ext cx="381000" cy="358928"/>
            <a:chOff x="3492804" y="1215627"/>
            <a:chExt cx="934085" cy="989965"/>
          </a:xfrm>
        </p:grpSpPr>
        <p:sp>
          <p:nvSpPr>
            <p:cNvPr id="9" name="object 18"/>
            <p:cNvSpPr/>
            <p:nvPr/>
          </p:nvSpPr>
          <p:spPr>
            <a:xfrm>
              <a:off x="3492804" y="2009653"/>
              <a:ext cx="195948" cy="195414"/>
            </a:xfrm>
            <a:prstGeom prst="rect">
              <a:avLst/>
            </a:prstGeom>
            <a:blipFill>
              <a:blip r:embed="rId3" cstate="print"/>
              <a:stretch>
                <a:fillRect/>
              </a:stretch>
            </a:blipFill>
          </p:spPr>
          <p:txBody>
            <a:bodyPr wrap="square" lIns="0" tIns="0" rIns="0" bIns="0" rtlCol="0"/>
            <a:lstStyle/>
            <a:p>
              <a:endParaRPr sz="1524"/>
            </a:p>
          </p:txBody>
        </p:sp>
        <p:sp>
          <p:nvSpPr>
            <p:cNvPr id="12" name="object 19"/>
            <p:cNvSpPr/>
            <p:nvPr/>
          </p:nvSpPr>
          <p:spPr>
            <a:xfrm>
              <a:off x="3745267" y="2079713"/>
              <a:ext cx="574040" cy="41275"/>
            </a:xfrm>
            <a:custGeom>
              <a:avLst/>
              <a:gdLst/>
              <a:ahLst/>
              <a:cxnLst/>
              <a:rect l="l" t="t" r="r" b="b"/>
              <a:pathLst>
                <a:path w="574039" h="41275">
                  <a:moveTo>
                    <a:pt x="474052" y="0"/>
                  </a:moveTo>
                  <a:lnTo>
                    <a:pt x="2197" y="0"/>
                  </a:lnTo>
                  <a:lnTo>
                    <a:pt x="0" y="5016"/>
                  </a:lnTo>
                  <a:lnTo>
                    <a:pt x="34604" y="36909"/>
                  </a:lnTo>
                  <a:lnTo>
                    <a:pt x="53009" y="40767"/>
                  </a:lnTo>
                  <a:lnTo>
                    <a:pt x="566889" y="40767"/>
                  </a:lnTo>
                  <a:lnTo>
                    <a:pt x="573671" y="33985"/>
                  </a:lnTo>
                  <a:lnTo>
                    <a:pt x="573671" y="25628"/>
                  </a:lnTo>
                  <a:lnTo>
                    <a:pt x="573671" y="17272"/>
                  </a:lnTo>
                  <a:lnTo>
                    <a:pt x="566889" y="10490"/>
                  </a:lnTo>
                  <a:lnTo>
                    <a:pt x="497293" y="10490"/>
                  </a:lnTo>
                  <a:lnTo>
                    <a:pt x="494817" y="9893"/>
                  </a:lnTo>
                  <a:lnTo>
                    <a:pt x="476554" y="596"/>
                  </a:lnTo>
                  <a:lnTo>
                    <a:pt x="474052" y="0"/>
                  </a:lnTo>
                  <a:close/>
                </a:path>
              </a:pathLst>
            </a:custGeom>
            <a:solidFill>
              <a:srgbClr val="FFFFFF"/>
            </a:solidFill>
          </p:spPr>
          <p:txBody>
            <a:bodyPr wrap="square" lIns="0" tIns="0" rIns="0" bIns="0" rtlCol="0"/>
            <a:lstStyle/>
            <a:p>
              <a:endParaRPr sz="1524"/>
            </a:p>
          </p:txBody>
        </p:sp>
        <p:sp>
          <p:nvSpPr>
            <p:cNvPr id="13" name="object 20"/>
            <p:cNvSpPr/>
            <p:nvPr/>
          </p:nvSpPr>
          <p:spPr>
            <a:xfrm>
              <a:off x="4212624" y="2009126"/>
              <a:ext cx="193128" cy="195948"/>
            </a:xfrm>
            <a:prstGeom prst="rect">
              <a:avLst/>
            </a:prstGeom>
            <a:blipFill>
              <a:blip r:embed="rId4" cstate="print"/>
              <a:stretch>
                <a:fillRect/>
              </a:stretch>
            </a:blipFill>
          </p:spPr>
          <p:txBody>
            <a:bodyPr wrap="square" lIns="0" tIns="0" rIns="0" bIns="0" rtlCol="0"/>
            <a:lstStyle/>
            <a:p>
              <a:endParaRPr sz="1524"/>
            </a:p>
          </p:txBody>
        </p:sp>
        <p:sp>
          <p:nvSpPr>
            <p:cNvPr id="14" name="object 21"/>
            <p:cNvSpPr/>
            <p:nvPr/>
          </p:nvSpPr>
          <p:spPr>
            <a:xfrm>
              <a:off x="3517455" y="1215631"/>
              <a:ext cx="909319" cy="907415"/>
            </a:xfrm>
            <a:custGeom>
              <a:avLst/>
              <a:gdLst/>
              <a:ahLst/>
              <a:cxnLst/>
              <a:rect l="l" t="t" r="r" b="b"/>
              <a:pathLst>
                <a:path w="909320" h="907414">
                  <a:moveTo>
                    <a:pt x="268135" y="22453"/>
                  </a:moveTo>
                  <a:lnTo>
                    <a:pt x="266369" y="13716"/>
                  </a:lnTo>
                  <a:lnTo>
                    <a:pt x="261556" y="6578"/>
                  </a:lnTo>
                  <a:lnTo>
                    <a:pt x="254419" y="1765"/>
                  </a:lnTo>
                  <a:lnTo>
                    <a:pt x="245681" y="0"/>
                  </a:lnTo>
                  <a:lnTo>
                    <a:pt x="236943" y="1765"/>
                  </a:lnTo>
                  <a:lnTo>
                    <a:pt x="229806" y="6578"/>
                  </a:lnTo>
                  <a:lnTo>
                    <a:pt x="224993" y="13716"/>
                  </a:lnTo>
                  <a:lnTo>
                    <a:pt x="223227" y="22453"/>
                  </a:lnTo>
                  <a:lnTo>
                    <a:pt x="224993" y="31203"/>
                  </a:lnTo>
                  <a:lnTo>
                    <a:pt x="229806" y="38341"/>
                  </a:lnTo>
                  <a:lnTo>
                    <a:pt x="236943" y="43141"/>
                  </a:lnTo>
                  <a:lnTo>
                    <a:pt x="245681" y="44907"/>
                  </a:lnTo>
                  <a:lnTo>
                    <a:pt x="254419" y="43141"/>
                  </a:lnTo>
                  <a:lnTo>
                    <a:pt x="261556" y="38341"/>
                  </a:lnTo>
                  <a:lnTo>
                    <a:pt x="266369" y="31203"/>
                  </a:lnTo>
                  <a:lnTo>
                    <a:pt x="268135" y="22453"/>
                  </a:lnTo>
                  <a:close/>
                </a:path>
                <a:path w="909320" h="907414">
                  <a:moveTo>
                    <a:pt x="605637" y="432371"/>
                  </a:moveTo>
                  <a:lnTo>
                    <a:pt x="600519" y="423087"/>
                  </a:lnTo>
                  <a:lnTo>
                    <a:pt x="592099" y="423087"/>
                  </a:lnTo>
                  <a:lnTo>
                    <a:pt x="530618" y="423087"/>
                  </a:lnTo>
                  <a:lnTo>
                    <a:pt x="572706" y="278765"/>
                  </a:lnTo>
                  <a:lnTo>
                    <a:pt x="562787" y="274294"/>
                  </a:lnTo>
                  <a:lnTo>
                    <a:pt x="437375" y="472719"/>
                  </a:lnTo>
                  <a:lnTo>
                    <a:pt x="442493" y="482003"/>
                  </a:lnTo>
                  <a:lnTo>
                    <a:pt x="512406" y="482003"/>
                  </a:lnTo>
                  <a:lnTo>
                    <a:pt x="470319" y="626325"/>
                  </a:lnTo>
                  <a:lnTo>
                    <a:pt x="480225" y="630796"/>
                  </a:lnTo>
                  <a:lnTo>
                    <a:pt x="605637" y="432371"/>
                  </a:lnTo>
                  <a:close/>
                </a:path>
                <a:path w="909320" h="907414">
                  <a:moveTo>
                    <a:pt x="909078" y="844219"/>
                  </a:moveTo>
                  <a:lnTo>
                    <a:pt x="908494" y="835685"/>
                  </a:lnTo>
                  <a:lnTo>
                    <a:pt x="887958" y="805014"/>
                  </a:lnTo>
                  <a:lnTo>
                    <a:pt x="862076" y="782612"/>
                  </a:lnTo>
                  <a:lnTo>
                    <a:pt x="860450" y="781202"/>
                  </a:lnTo>
                  <a:lnTo>
                    <a:pt x="827455" y="765784"/>
                  </a:lnTo>
                  <a:lnTo>
                    <a:pt x="790435" y="760298"/>
                  </a:lnTo>
                  <a:lnTo>
                    <a:pt x="757936" y="764501"/>
                  </a:lnTo>
                  <a:lnTo>
                    <a:pt x="728345" y="776427"/>
                  </a:lnTo>
                  <a:lnTo>
                    <a:pt x="702665" y="795045"/>
                  </a:lnTo>
                  <a:lnTo>
                    <a:pt x="681837" y="819353"/>
                  </a:lnTo>
                  <a:lnTo>
                    <a:pt x="676275" y="825792"/>
                  </a:lnTo>
                  <a:lnTo>
                    <a:pt x="669404" y="830643"/>
                  </a:lnTo>
                  <a:lnTo>
                    <a:pt x="661581" y="833704"/>
                  </a:lnTo>
                  <a:lnTo>
                    <a:pt x="653110" y="834758"/>
                  </a:lnTo>
                  <a:lnTo>
                    <a:pt x="368515" y="834758"/>
                  </a:lnTo>
                  <a:lnTo>
                    <a:pt x="330390" y="821690"/>
                  </a:lnTo>
                  <a:lnTo>
                    <a:pt x="219240" y="688822"/>
                  </a:lnTo>
                  <a:lnTo>
                    <a:pt x="173482" y="633133"/>
                  </a:lnTo>
                  <a:lnTo>
                    <a:pt x="204203" y="526872"/>
                  </a:lnTo>
                  <a:lnTo>
                    <a:pt x="201993" y="522871"/>
                  </a:lnTo>
                  <a:lnTo>
                    <a:pt x="195567" y="521004"/>
                  </a:lnTo>
                  <a:lnTo>
                    <a:pt x="198056" y="512470"/>
                  </a:lnTo>
                  <a:lnTo>
                    <a:pt x="333552" y="47828"/>
                  </a:lnTo>
                  <a:lnTo>
                    <a:pt x="335940" y="39560"/>
                  </a:lnTo>
                  <a:lnTo>
                    <a:pt x="331139" y="30937"/>
                  </a:lnTo>
                  <a:lnTo>
                    <a:pt x="276415" y="15582"/>
                  </a:lnTo>
                  <a:lnTo>
                    <a:pt x="276910" y="17805"/>
                  </a:lnTo>
                  <a:lnTo>
                    <a:pt x="277190" y="20091"/>
                  </a:lnTo>
                  <a:lnTo>
                    <a:pt x="277190" y="31318"/>
                  </a:lnTo>
                  <a:lnTo>
                    <a:pt x="273507" y="39331"/>
                  </a:lnTo>
                  <a:lnTo>
                    <a:pt x="267589" y="45059"/>
                  </a:lnTo>
                  <a:lnTo>
                    <a:pt x="297129" y="53352"/>
                  </a:lnTo>
                  <a:lnTo>
                    <a:pt x="298958" y="56654"/>
                  </a:lnTo>
                  <a:lnTo>
                    <a:pt x="166014" y="512470"/>
                  </a:lnTo>
                  <a:lnTo>
                    <a:pt x="158940" y="510425"/>
                  </a:lnTo>
                  <a:lnTo>
                    <a:pt x="154940" y="512622"/>
                  </a:lnTo>
                  <a:lnTo>
                    <a:pt x="82283" y="761860"/>
                  </a:lnTo>
                  <a:lnTo>
                    <a:pt x="78117" y="761466"/>
                  </a:lnTo>
                  <a:lnTo>
                    <a:pt x="73914" y="761263"/>
                  </a:lnTo>
                  <a:lnTo>
                    <a:pt x="69646" y="761263"/>
                  </a:lnTo>
                  <a:lnTo>
                    <a:pt x="52565" y="762342"/>
                  </a:lnTo>
                  <a:lnTo>
                    <a:pt x="4191" y="778040"/>
                  </a:lnTo>
                  <a:lnTo>
                    <a:pt x="0" y="782066"/>
                  </a:lnTo>
                  <a:lnTo>
                    <a:pt x="88" y="784987"/>
                  </a:lnTo>
                  <a:lnTo>
                    <a:pt x="1841" y="789520"/>
                  </a:lnTo>
                  <a:lnTo>
                    <a:pt x="7277" y="792619"/>
                  </a:lnTo>
                  <a:lnTo>
                    <a:pt x="17157" y="792734"/>
                  </a:lnTo>
                  <a:lnTo>
                    <a:pt x="41351" y="785583"/>
                  </a:lnTo>
                  <a:lnTo>
                    <a:pt x="50647" y="783628"/>
                  </a:lnTo>
                  <a:lnTo>
                    <a:pt x="60083" y="782459"/>
                  </a:lnTo>
                  <a:lnTo>
                    <a:pt x="69646" y="782066"/>
                  </a:lnTo>
                  <a:lnTo>
                    <a:pt x="71970" y="782066"/>
                  </a:lnTo>
                  <a:lnTo>
                    <a:pt x="74295" y="782142"/>
                  </a:lnTo>
                  <a:lnTo>
                    <a:pt x="76606" y="782281"/>
                  </a:lnTo>
                  <a:lnTo>
                    <a:pt x="54864" y="890473"/>
                  </a:lnTo>
                  <a:lnTo>
                    <a:pt x="60071" y="899033"/>
                  </a:lnTo>
                  <a:lnTo>
                    <a:pt x="68592" y="901509"/>
                  </a:lnTo>
                  <a:lnTo>
                    <a:pt x="69545" y="901750"/>
                  </a:lnTo>
                  <a:lnTo>
                    <a:pt x="71158" y="902030"/>
                  </a:lnTo>
                  <a:lnTo>
                    <a:pt x="72834" y="902169"/>
                  </a:lnTo>
                  <a:lnTo>
                    <a:pt x="73482" y="902157"/>
                  </a:lnTo>
                  <a:lnTo>
                    <a:pt x="73977" y="902157"/>
                  </a:lnTo>
                  <a:lnTo>
                    <a:pt x="125349" y="796429"/>
                  </a:lnTo>
                  <a:lnTo>
                    <a:pt x="131356" y="799998"/>
                  </a:lnTo>
                  <a:lnTo>
                    <a:pt x="162382" y="829005"/>
                  </a:lnTo>
                  <a:lnTo>
                    <a:pt x="180759" y="867181"/>
                  </a:lnTo>
                  <a:lnTo>
                    <a:pt x="184365" y="888352"/>
                  </a:lnTo>
                  <a:lnTo>
                    <a:pt x="187680" y="901890"/>
                  </a:lnTo>
                  <a:lnTo>
                    <a:pt x="194830" y="907211"/>
                  </a:lnTo>
                  <a:lnTo>
                    <a:pt x="202006" y="906856"/>
                  </a:lnTo>
                  <a:lnTo>
                    <a:pt x="205371" y="903376"/>
                  </a:lnTo>
                  <a:lnTo>
                    <a:pt x="205486" y="900823"/>
                  </a:lnTo>
                  <a:lnTo>
                    <a:pt x="205511" y="897051"/>
                  </a:lnTo>
                  <a:lnTo>
                    <a:pt x="200139" y="859218"/>
                  </a:lnTo>
                  <a:lnTo>
                    <a:pt x="185000" y="825411"/>
                  </a:lnTo>
                  <a:lnTo>
                    <a:pt x="161645" y="797229"/>
                  </a:lnTo>
                  <a:lnTo>
                    <a:pt x="160502" y="796429"/>
                  </a:lnTo>
                  <a:lnTo>
                    <a:pt x="139941" y="782066"/>
                  </a:lnTo>
                  <a:lnTo>
                    <a:pt x="131584" y="776224"/>
                  </a:lnTo>
                  <a:lnTo>
                    <a:pt x="135839" y="761860"/>
                  </a:lnTo>
                  <a:lnTo>
                    <a:pt x="154863" y="697534"/>
                  </a:lnTo>
                  <a:lnTo>
                    <a:pt x="156895" y="690499"/>
                  </a:lnTo>
                  <a:lnTo>
                    <a:pt x="166090" y="688822"/>
                  </a:lnTo>
                  <a:lnTo>
                    <a:pt x="170484" y="694677"/>
                  </a:lnTo>
                  <a:lnTo>
                    <a:pt x="289648" y="834758"/>
                  </a:lnTo>
                  <a:lnTo>
                    <a:pt x="216420" y="834758"/>
                  </a:lnTo>
                  <a:lnTo>
                    <a:pt x="212013" y="838784"/>
                  </a:lnTo>
                  <a:lnTo>
                    <a:pt x="211823" y="849147"/>
                  </a:lnTo>
                  <a:lnTo>
                    <a:pt x="216039" y="853414"/>
                  </a:lnTo>
                  <a:lnTo>
                    <a:pt x="665111" y="853516"/>
                  </a:lnTo>
                  <a:lnTo>
                    <a:pt x="674509" y="852335"/>
                  </a:lnTo>
                  <a:lnTo>
                    <a:pt x="683196" y="848918"/>
                  </a:lnTo>
                  <a:lnTo>
                    <a:pt x="690740" y="843445"/>
                  </a:lnTo>
                  <a:lnTo>
                    <a:pt x="696722" y="836129"/>
                  </a:lnTo>
                  <a:lnTo>
                    <a:pt x="714222" y="814184"/>
                  </a:lnTo>
                  <a:lnTo>
                    <a:pt x="736295" y="797293"/>
                  </a:lnTo>
                  <a:lnTo>
                    <a:pt x="762012" y="786447"/>
                  </a:lnTo>
                  <a:lnTo>
                    <a:pt x="790435" y="782612"/>
                  </a:lnTo>
                  <a:lnTo>
                    <a:pt x="821169" y="787107"/>
                  </a:lnTo>
                  <a:lnTo>
                    <a:pt x="848614" y="799782"/>
                  </a:lnTo>
                  <a:lnTo>
                    <a:pt x="871588" y="819353"/>
                  </a:lnTo>
                  <a:lnTo>
                    <a:pt x="888898" y="844600"/>
                  </a:lnTo>
                  <a:lnTo>
                    <a:pt x="889584" y="845896"/>
                  </a:lnTo>
                  <a:lnTo>
                    <a:pt x="896251" y="851141"/>
                  </a:lnTo>
                  <a:lnTo>
                    <a:pt x="903871" y="849972"/>
                  </a:lnTo>
                  <a:lnTo>
                    <a:pt x="909078" y="844219"/>
                  </a:lnTo>
                  <a:close/>
                </a:path>
              </a:pathLst>
            </a:custGeom>
            <a:solidFill>
              <a:srgbClr val="FFFFFF"/>
            </a:solidFill>
          </p:spPr>
          <p:txBody>
            <a:bodyPr wrap="square" lIns="0" tIns="0" rIns="0" bIns="0" rtlCol="0"/>
            <a:lstStyle/>
            <a:p>
              <a:endParaRPr sz="1524"/>
            </a:p>
          </p:txBody>
        </p:sp>
      </p:grpSp>
    </p:spTree>
    <p:extLst>
      <p:ext uri="{BB962C8B-B14F-4D97-AF65-F5344CB8AC3E}">
        <p14:creationId xmlns:p14="http://schemas.microsoft.com/office/powerpoint/2010/main" val="3678323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2700" y="860579"/>
            <a:ext cx="3708400" cy="3785652"/>
          </a:xfrm>
          <a:prstGeom prst="rect">
            <a:avLst/>
          </a:prstGeom>
          <a:noFill/>
        </p:spPr>
        <p:txBody>
          <a:bodyPr wrap="square" rtlCol="0">
            <a:spAutoFit/>
          </a:bodyPr>
          <a:lstStyle/>
          <a:p>
            <a:r>
              <a:rPr lang="en-GB" sz="1500" kern="0" dirty="0" smtClean="0">
                <a:solidFill>
                  <a:sysClr val="windowText" lastClr="000000"/>
                </a:solidFill>
              </a:rPr>
              <a:t> The scooter that you own or are using will then be seized and taken to a car pound. Fees for recovering your E-scooters can be in excess of £200.</a:t>
            </a:r>
          </a:p>
          <a:p>
            <a:r>
              <a:rPr lang="en-GB" sz="1500" kern="0" dirty="0" smtClean="0">
                <a:solidFill>
                  <a:sysClr val="windowText" lastClr="000000"/>
                </a:solidFill>
              </a:rPr>
              <a:t>If you continue to ride your e scooter after you have been dealt with previously for riding the e – scooter you could eventually end up being disqualified from driving.</a:t>
            </a:r>
          </a:p>
          <a:p>
            <a:endParaRPr lang="en-GB" sz="1500" kern="0" dirty="0" smtClean="0">
              <a:solidFill>
                <a:sysClr val="windowText" lastClr="000000"/>
              </a:solidFill>
            </a:endParaRPr>
          </a:p>
          <a:p>
            <a:r>
              <a:rPr lang="en-GB" sz="1500" kern="0" dirty="0" smtClean="0">
                <a:solidFill>
                  <a:sysClr val="windowText" lastClr="000000"/>
                </a:solidFill>
              </a:rPr>
              <a:t>Please note that if your thinking its ok because you have not got a driving licence, DVLA will issue you a Ghost licence, this means when you eventually apply for your licence your points and offences will be added to your licence. </a:t>
            </a:r>
          </a:p>
          <a:p>
            <a:endParaRPr lang="en-GB" sz="1500" kern="0" dirty="0" smtClean="0">
              <a:solidFill>
                <a:sysClr val="windowText" lastClr="000000"/>
              </a:solidFill>
            </a:endParaRPr>
          </a:p>
        </p:txBody>
      </p:sp>
      <p:pic>
        <p:nvPicPr>
          <p:cNvPr id="11" name="Picture 10"/>
          <p:cNvPicPr>
            <a:picLocks noChangeAspect="1"/>
          </p:cNvPicPr>
          <p:nvPr/>
        </p:nvPicPr>
        <p:blipFill>
          <a:blip r:embed="rId2"/>
          <a:stretch>
            <a:fillRect/>
          </a:stretch>
        </p:blipFill>
        <p:spPr>
          <a:xfrm>
            <a:off x="12700" y="0"/>
            <a:ext cx="3771900" cy="860579"/>
          </a:xfrm>
          <a:prstGeom prst="rect">
            <a:avLst/>
          </a:prstGeom>
        </p:spPr>
      </p:pic>
      <p:grpSp>
        <p:nvGrpSpPr>
          <p:cNvPr id="6" name="object 17"/>
          <p:cNvGrpSpPr/>
          <p:nvPr/>
        </p:nvGrpSpPr>
        <p:grpSpPr>
          <a:xfrm>
            <a:off x="2349500" y="411803"/>
            <a:ext cx="381000" cy="358928"/>
            <a:chOff x="3492804" y="1215627"/>
            <a:chExt cx="934085" cy="989965"/>
          </a:xfrm>
        </p:grpSpPr>
        <p:sp>
          <p:nvSpPr>
            <p:cNvPr id="7" name="object 18"/>
            <p:cNvSpPr/>
            <p:nvPr/>
          </p:nvSpPr>
          <p:spPr>
            <a:xfrm>
              <a:off x="3492804" y="2009653"/>
              <a:ext cx="195948" cy="195414"/>
            </a:xfrm>
            <a:prstGeom prst="rect">
              <a:avLst/>
            </a:prstGeom>
            <a:blipFill>
              <a:blip r:embed="rId3" cstate="print"/>
              <a:stretch>
                <a:fillRect/>
              </a:stretch>
            </a:blipFill>
          </p:spPr>
          <p:txBody>
            <a:bodyPr wrap="square" lIns="0" tIns="0" rIns="0" bIns="0" rtlCol="0"/>
            <a:lstStyle/>
            <a:p>
              <a:endParaRPr sz="1524"/>
            </a:p>
          </p:txBody>
        </p:sp>
        <p:sp>
          <p:nvSpPr>
            <p:cNvPr id="8" name="object 19"/>
            <p:cNvSpPr/>
            <p:nvPr/>
          </p:nvSpPr>
          <p:spPr>
            <a:xfrm>
              <a:off x="3745267" y="2079713"/>
              <a:ext cx="574040" cy="41275"/>
            </a:xfrm>
            <a:custGeom>
              <a:avLst/>
              <a:gdLst/>
              <a:ahLst/>
              <a:cxnLst/>
              <a:rect l="l" t="t" r="r" b="b"/>
              <a:pathLst>
                <a:path w="574039" h="41275">
                  <a:moveTo>
                    <a:pt x="474052" y="0"/>
                  </a:moveTo>
                  <a:lnTo>
                    <a:pt x="2197" y="0"/>
                  </a:lnTo>
                  <a:lnTo>
                    <a:pt x="0" y="5016"/>
                  </a:lnTo>
                  <a:lnTo>
                    <a:pt x="34604" y="36909"/>
                  </a:lnTo>
                  <a:lnTo>
                    <a:pt x="53009" y="40767"/>
                  </a:lnTo>
                  <a:lnTo>
                    <a:pt x="566889" y="40767"/>
                  </a:lnTo>
                  <a:lnTo>
                    <a:pt x="573671" y="33985"/>
                  </a:lnTo>
                  <a:lnTo>
                    <a:pt x="573671" y="25628"/>
                  </a:lnTo>
                  <a:lnTo>
                    <a:pt x="573671" y="17272"/>
                  </a:lnTo>
                  <a:lnTo>
                    <a:pt x="566889" y="10490"/>
                  </a:lnTo>
                  <a:lnTo>
                    <a:pt x="497293" y="10490"/>
                  </a:lnTo>
                  <a:lnTo>
                    <a:pt x="494817" y="9893"/>
                  </a:lnTo>
                  <a:lnTo>
                    <a:pt x="476554" y="596"/>
                  </a:lnTo>
                  <a:lnTo>
                    <a:pt x="474052" y="0"/>
                  </a:lnTo>
                  <a:close/>
                </a:path>
              </a:pathLst>
            </a:custGeom>
            <a:solidFill>
              <a:srgbClr val="FFFFFF"/>
            </a:solidFill>
          </p:spPr>
          <p:txBody>
            <a:bodyPr wrap="square" lIns="0" tIns="0" rIns="0" bIns="0" rtlCol="0"/>
            <a:lstStyle/>
            <a:p>
              <a:endParaRPr sz="1524"/>
            </a:p>
          </p:txBody>
        </p:sp>
        <p:sp>
          <p:nvSpPr>
            <p:cNvPr id="9" name="object 20"/>
            <p:cNvSpPr/>
            <p:nvPr/>
          </p:nvSpPr>
          <p:spPr>
            <a:xfrm>
              <a:off x="4212624" y="2009126"/>
              <a:ext cx="193128" cy="195948"/>
            </a:xfrm>
            <a:prstGeom prst="rect">
              <a:avLst/>
            </a:prstGeom>
            <a:blipFill>
              <a:blip r:embed="rId4" cstate="print"/>
              <a:stretch>
                <a:fillRect/>
              </a:stretch>
            </a:blipFill>
          </p:spPr>
          <p:txBody>
            <a:bodyPr wrap="square" lIns="0" tIns="0" rIns="0" bIns="0" rtlCol="0"/>
            <a:lstStyle/>
            <a:p>
              <a:endParaRPr sz="1524"/>
            </a:p>
          </p:txBody>
        </p:sp>
        <p:sp>
          <p:nvSpPr>
            <p:cNvPr id="12" name="object 21"/>
            <p:cNvSpPr/>
            <p:nvPr/>
          </p:nvSpPr>
          <p:spPr>
            <a:xfrm>
              <a:off x="3517455" y="1215631"/>
              <a:ext cx="909319" cy="907415"/>
            </a:xfrm>
            <a:custGeom>
              <a:avLst/>
              <a:gdLst/>
              <a:ahLst/>
              <a:cxnLst/>
              <a:rect l="l" t="t" r="r" b="b"/>
              <a:pathLst>
                <a:path w="909320" h="907414">
                  <a:moveTo>
                    <a:pt x="268135" y="22453"/>
                  </a:moveTo>
                  <a:lnTo>
                    <a:pt x="266369" y="13716"/>
                  </a:lnTo>
                  <a:lnTo>
                    <a:pt x="261556" y="6578"/>
                  </a:lnTo>
                  <a:lnTo>
                    <a:pt x="254419" y="1765"/>
                  </a:lnTo>
                  <a:lnTo>
                    <a:pt x="245681" y="0"/>
                  </a:lnTo>
                  <a:lnTo>
                    <a:pt x="236943" y="1765"/>
                  </a:lnTo>
                  <a:lnTo>
                    <a:pt x="229806" y="6578"/>
                  </a:lnTo>
                  <a:lnTo>
                    <a:pt x="224993" y="13716"/>
                  </a:lnTo>
                  <a:lnTo>
                    <a:pt x="223227" y="22453"/>
                  </a:lnTo>
                  <a:lnTo>
                    <a:pt x="224993" y="31203"/>
                  </a:lnTo>
                  <a:lnTo>
                    <a:pt x="229806" y="38341"/>
                  </a:lnTo>
                  <a:lnTo>
                    <a:pt x="236943" y="43141"/>
                  </a:lnTo>
                  <a:lnTo>
                    <a:pt x="245681" y="44907"/>
                  </a:lnTo>
                  <a:lnTo>
                    <a:pt x="254419" y="43141"/>
                  </a:lnTo>
                  <a:lnTo>
                    <a:pt x="261556" y="38341"/>
                  </a:lnTo>
                  <a:lnTo>
                    <a:pt x="266369" y="31203"/>
                  </a:lnTo>
                  <a:lnTo>
                    <a:pt x="268135" y="22453"/>
                  </a:lnTo>
                  <a:close/>
                </a:path>
                <a:path w="909320" h="907414">
                  <a:moveTo>
                    <a:pt x="605637" y="432371"/>
                  </a:moveTo>
                  <a:lnTo>
                    <a:pt x="600519" y="423087"/>
                  </a:lnTo>
                  <a:lnTo>
                    <a:pt x="592099" y="423087"/>
                  </a:lnTo>
                  <a:lnTo>
                    <a:pt x="530618" y="423087"/>
                  </a:lnTo>
                  <a:lnTo>
                    <a:pt x="572706" y="278765"/>
                  </a:lnTo>
                  <a:lnTo>
                    <a:pt x="562787" y="274294"/>
                  </a:lnTo>
                  <a:lnTo>
                    <a:pt x="437375" y="472719"/>
                  </a:lnTo>
                  <a:lnTo>
                    <a:pt x="442493" y="482003"/>
                  </a:lnTo>
                  <a:lnTo>
                    <a:pt x="512406" y="482003"/>
                  </a:lnTo>
                  <a:lnTo>
                    <a:pt x="470319" y="626325"/>
                  </a:lnTo>
                  <a:lnTo>
                    <a:pt x="480225" y="630796"/>
                  </a:lnTo>
                  <a:lnTo>
                    <a:pt x="605637" y="432371"/>
                  </a:lnTo>
                  <a:close/>
                </a:path>
                <a:path w="909320" h="907414">
                  <a:moveTo>
                    <a:pt x="909078" y="844219"/>
                  </a:moveTo>
                  <a:lnTo>
                    <a:pt x="908494" y="835685"/>
                  </a:lnTo>
                  <a:lnTo>
                    <a:pt x="887958" y="805014"/>
                  </a:lnTo>
                  <a:lnTo>
                    <a:pt x="862076" y="782612"/>
                  </a:lnTo>
                  <a:lnTo>
                    <a:pt x="860450" y="781202"/>
                  </a:lnTo>
                  <a:lnTo>
                    <a:pt x="827455" y="765784"/>
                  </a:lnTo>
                  <a:lnTo>
                    <a:pt x="790435" y="760298"/>
                  </a:lnTo>
                  <a:lnTo>
                    <a:pt x="757936" y="764501"/>
                  </a:lnTo>
                  <a:lnTo>
                    <a:pt x="728345" y="776427"/>
                  </a:lnTo>
                  <a:lnTo>
                    <a:pt x="702665" y="795045"/>
                  </a:lnTo>
                  <a:lnTo>
                    <a:pt x="681837" y="819353"/>
                  </a:lnTo>
                  <a:lnTo>
                    <a:pt x="676275" y="825792"/>
                  </a:lnTo>
                  <a:lnTo>
                    <a:pt x="669404" y="830643"/>
                  </a:lnTo>
                  <a:lnTo>
                    <a:pt x="661581" y="833704"/>
                  </a:lnTo>
                  <a:lnTo>
                    <a:pt x="653110" y="834758"/>
                  </a:lnTo>
                  <a:lnTo>
                    <a:pt x="368515" y="834758"/>
                  </a:lnTo>
                  <a:lnTo>
                    <a:pt x="330390" y="821690"/>
                  </a:lnTo>
                  <a:lnTo>
                    <a:pt x="219240" y="688822"/>
                  </a:lnTo>
                  <a:lnTo>
                    <a:pt x="173482" y="633133"/>
                  </a:lnTo>
                  <a:lnTo>
                    <a:pt x="204203" y="526872"/>
                  </a:lnTo>
                  <a:lnTo>
                    <a:pt x="201993" y="522871"/>
                  </a:lnTo>
                  <a:lnTo>
                    <a:pt x="195567" y="521004"/>
                  </a:lnTo>
                  <a:lnTo>
                    <a:pt x="198056" y="512470"/>
                  </a:lnTo>
                  <a:lnTo>
                    <a:pt x="333552" y="47828"/>
                  </a:lnTo>
                  <a:lnTo>
                    <a:pt x="335940" y="39560"/>
                  </a:lnTo>
                  <a:lnTo>
                    <a:pt x="331139" y="30937"/>
                  </a:lnTo>
                  <a:lnTo>
                    <a:pt x="276415" y="15582"/>
                  </a:lnTo>
                  <a:lnTo>
                    <a:pt x="276910" y="17805"/>
                  </a:lnTo>
                  <a:lnTo>
                    <a:pt x="277190" y="20091"/>
                  </a:lnTo>
                  <a:lnTo>
                    <a:pt x="277190" y="31318"/>
                  </a:lnTo>
                  <a:lnTo>
                    <a:pt x="273507" y="39331"/>
                  </a:lnTo>
                  <a:lnTo>
                    <a:pt x="267589" y="45059"/>
                  </a:lnTo>
                  <a:lnTo>
                    <a:pt x="297129" y="53352"/>
                  </a:lnTo>
                  <a:lnTo>
                    <a:pt x="298958" y="56654"/>
                  </a:lnTo>
                  <a:lnTo>
                    <a:pt x="166014" y="512470"/>
                  </a:lnTo>
                  <a:lnTo>
                    <a:pt x="158940" y="510425"/>
                  </a:lnTo>
                  <a:lnTo>
                    <a:pt x="154940" y="512622"/>
                  </a:lnTo>
                  <a:lnTo>
                    <a:pt x="82283" y="761860"/>
                  </a:lnTo>
                  <a:lnTo>
                    <a:pt x="78117" y="761466"/>
                  </a:lnTo>
                  <a:lnTo>
                    <a:pt x="73914" y="761263"/>
                  </a:lnTo>
                  <a:lnTo>
                    <a:pt x="69646" y="761263"/>
                  </a:lnTo>
                  <a:lnTo>
                    <a:pt x="52565" y="762342"/>
                  </a:lnTo>
                  <a:lnTo>
                    <a:pt x="4191" y="778040"/>
                  </a:lnTo>
                  <a:lnTo>
                    <a:pt x="0" y="782066"/>
                  </a:lnTo>
                  <a:lnTo>
                    <a:pt x="88" y="784987"/>
                  </a:lnTo>
                  <a:lnTo>
                    <a:pt x="1841" y="789520"/>
                  </a:lnTo>
                  <a:lnTo>
                    <a:pt x="7277" y="792619"/>
                  </a:lnTo>
                  <a:lnTo>
                    <a:pt x="17157" y="792734"/>
                  </a:lnTo>
                  <a:lnTo>
                    <a:pt x="41351" y="785583"/>
                  </a:lnTo>
                  <a:lnTo>
                    <a:pt x="50647" y="783628"/>
                  </a:lnTo>
                  <a:lnTo>
                    <a:pt x="60083" y="782459"/>
                  </a:lnTo>
                  <a:lnTo>
                    <a:pt x="69646" y="782066"/>
                  </a:lnTo>
                  <a:lnTo>
                    <a:pt x="71970" y="782066"/>
                  </a:lnTo>
                  <a:lnTo>
                    <a:pt x="74295" y="782142"/>
                  </a:lnTo>
                  <a:lnTo>
                    <a:pt x="76606" y="782281"/>
                  </a:lnTo>
                  <a:lnTo>
                    <a:pt x="54864" y="890473"/>
                  </a:lnTo>
                  <a:lnTo>
                    <a:pt x="60071" y="899033"/>
                  </a:lnTo>
                  <a:lnTo>
                    <a:pt x="68592" y="901509"/>
                  </a:lnTo>
                  <a:lnTo>
                    <a:pt x="69545" y="901750"/>
                  </a:lnTo>
                  <a:lnTo>
                    <a:pt x="71158" y="902030"/>
                  </a:lnTo>
                  <a:lnTo>
                    <a:pt x="72834" y="902169"/>
                  </a:lnTo>
                  <a:lnTo>
                    <a:pt x="73482" y="902157"/>
                  </a:lnTo>
                  <a:lnTo>
                    <a:pt x="73977" y="902157"/>
                  </a:lnTo>
                  <a:lnTo>
                    <a:pt x="125349" y="796429"/>
                  </a:lnTo>
                  <a:lnTo>
                    <a:pt x="131356" y="799998"/>
                  </a:lnTo>
                  <a:lnTo>
                    <a:pt x="162382" y="829005"/>
                  </a:lnTo>
                  <a:lnTo>
                    <a:pt x="180759" y="867181"/>
                  </a:lnTo>
                  <a:lnTo>
                    <a:pt x="184365" y="888352"/>
                  </a:lnTo>
                  <a:lnTo>
                    <a:pt x="187680" y="901890"/>
                  </a:lnTo>
                  <a:lnTo>
                    <a:pt x="194830" y="907211"/>
                  </a:lnTo>
                  <a:lnTo>
                    <a:pt x="202006" y="906856"/>
                  </a:lnTo>
                  <a:lnTo>
                    <a:pt x="205371" y="903376"/>
                  </a:lnTo>
                  <a:lnTo>
                    <a:pt x="205486" y="900823"/>
                  </a:lnTo>
                  <a:lnTo>
                    <a:pt x="205511" y="897051"/>
                  </a:lnTo>
                  <a:lnTo>
                    <a:pt x="200139" y="859218"/>
                  </a:lnTo>
                  <a:lnTo>
                    <a:pt x="185000" y="825411"/>
                  </a:lnTo>
                  <a:lnTo>
                    <a:pt x="161645" y="797229"/>
                  </a:lnTo>
                  <a:lnTo>
                    <a:pt x="160502" y="796429"/>
                  </a:lnTo>
                  <a:lnTo>
                    <a:pt x="139941" y="782066"/>
                  </a:lnTo>
                  <a:lnTo>
                    <a:pt x="131584" y="776224"/>
                  </a:lnTo>
                  <a:lnTo>
                    <a:pt x="135839" y="761860"/>
                  </a:lnTo>
                  <a:lnTo>
                    <a:pt x="154863" y="697534"/>
                  </a:lnTo>
                  <a:lnTo>
                    <a:pt x="156895" y="690499"/>
                  </a:lnTo>
                  <a:lnTo>
                    <a:pt x="166090" y="688822"/>
                  </a:lnTo>
                  <a:lnTo>
                    <a:pt x="170484" y="694677"/>
                  </a:lnTo>
                  <a:lnTo>
                    <a:pt x="289648" y="834758"/>
                  </a:lnTo>
                  <a:lnTo>
                    <a:pt x="216420" y="834758"/>
                  </a:lnTo>
                  <a:lnTo>
                    <a:pt x="212013" y="838784"/>
                  </a:lnTo>
                  <a:lnTo>
                    <a:pt x="211823" y="849147"/>
                  </a:lnTo>
                  <a:lnTo>
                    <a:pt x="216039" y="853414"/>
                  </a:lnTo>
                  <a:lnTo>
                    <a:pt x="665111" y="853516"/>
                  </a:lnTo>
                  <a:lnTo>
                    <a:pt x="674509" y="852335"/>
                  </a:lnTo>
                  <a:lnTo>
                    <a:pt x="683196" y="848918"/>
                  </a:lnTo>
                  <a:lnTo>
                    <a:pt x="690740" y="843445"/>
                  </a:lnTo>
                  <a:lnTo>
                    <a:pt x="696722" y="836129"/>
                  </a:lnTo>
                  <a:lnTo>
                    <a:pt x="714222" y="814184"/>
                  </a:lnTo>
                  <a:lnTo>
                    <a:pt x="736295" y="797293"/>
                  </a:lnTo>
                  <a:lnTo>
                    <a:pt x="762012" y="786447"/>
                  </a:lnTo>
                  <a:lnTo>
                    <a:pt x="790435" y="782612"/>
                  </a:lnTo>
                  <a:lnTo>
                    <a:pt x="821169" y="787107"/>
                  </a:lnTo>
                  <a:lnTo>
                    <a:pt x="848614" y="799782"/>
                  </a:lnTo>
                  <a:lnTo>
                    <a:pt x="871588" y="819353"/>
                  </a:lnTo>
                  <a:lnTo>
                    <a:pt x="888898" y="844600"/>
                  </a:lnTo>
                  <a:lnTo>
                    <a:pt x="889584" y="845896"/>
                  </a:lnTo>
                  <a:lnTo>
                    <a:pt x="896251" y="851141"/>
                  </a:lnTo>
                  <a:lnTo>
                    <a:pt x="903871" y="849972"/>
                  </a:lnTo>
                  <a:lnTo>
                    <a:pt x="909078" y="844219"/>
                  </a:lnTo>
                  <a:close/>
                </a:path>
              </a:pathLst>
            </a:custGeom>
            <a:solidFill>
              <a:srgbClr val="FFFFFF"/>
            </a:solidFill>
          </p:spPr>
          <p:txBody>
            <a:bodyPr wrap="square" lIns="0" tIns="0" rIns="0" bIns="0" rtlCol="0"/>
            <a:lstStyle/>
            <a:p>
              <a:endParaRPr sz="1524"/>
            </a:p>
          </p:txBody>
        </p:sp>
      </p:grpSp>
    </p:spTree>
    <p:extLst>
      <p:ext uri="{BB962C8B-B14F-4D97-AF65-F5344CB8AC3E}">
        <p14:creationId xmlns:p14="http://schemas.microsoft.com/office/powerpoint/2010/main" val="3415486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2700" y="860579"/>
            <a:ext cx="3708400" cy="4016484"/>
          </a:xfrm>
          <a:prstGeom prst="rect">
            <a:avLst/>
          </a:prstGeom>
          <a:noFill/>
        </p:spPr>
        <p:txBody>
          <a:bodyPr wrap="square" rtlCol="0">
            <a:spAutoFit/>
          </a:bodyPr>
          <a:lstStyle/>
          <a:p>
            <a:r>
              <a:rPr lang="en-GB" sz="1500" kern="0" dirty="0" smtClean="0">
                <a:solidFill>
                  <a:sysClr val="windowText" lastClr="000000"/>
                </a:solidFill>
              </a:rPr>
              <a:t>Some of you must be thinking that it is legal to ride e-scooters in some parts of London, if your thinking this you are correct. The areas in which E scooters are allowed to be used are in specific areas only. These are </a:t>
            </a:r>
            <a:r>
              <a:rPr lang="en-GB" sz="1500" b="1" kern="0" dirty="0" smtClean="0">
                <a:solidFill>
                  <a:srgbClr val="FF0000"/>
                </a:solidFill>
              </a:rPr>
              <a:t>HIRE </a:t>
            </a:r>
            <a:r>
              <a:rPr lang="en-GB" sz="1500" kern="0" dirty="0" smtClean="0">
                <a:solidFill>
                  <a:sysClr val="windowText" lastClr="000000"/>
                </a:solidFill>
              </a:rPr>
              <a:t>scooters and can only be used if the rider has a minimum of a provisional driving licence, riders also need to insured to ride the scooters, all this is completed prior to you riding them. </a:t>
            </a:r>
          </a:p>
          <a:p>
            <a:endParaRPr lang="en-GB" sz="1500" kern="0" dirty="0" smtClean="0">
              <a:solidFill>
                <a:sysClr val="windowText" lastClr="000000"/>
              </a:solidFill>
            </a:endParaRPr>
          </a:p>
          <a:p>
            <a:r>
              <a:rPr lang="en-GB" sz="1500" kern="0" dirty="0" smtClean="0">
                <a:solidFill>
                  <a:sysClr val="windowText" lastClr="000000"/>
                </a:solidFill>
              </a:rPr>
              <a:t>There has been a significant increase in road traffic accidents involving e-scooters which have included several fatalities, members of the public have also been injured due to e-scooters being driven on footways.</a:t>
            </a:r>
          </a:p>
          <a:p>
            <a:endParaRPr lang="en-GB" sz="1500" kern="0" dirty="0" smtClean="0">
              <a:solidFill>
                <a:sysClr val="windowText" lastClr="000000"/>
              </a:solidFill>
            </a:endParaRPr>
          </a:p>
        </p:txBody>
      </p:sp>
      <p:pic>
        <p:nvPicPr>
          <p:cNvPr id="11" name="Picture 10"/>
          <p:cNvPicPr>
            <a:picLocks noChangeAspect="1"/>
          </p:cNvPicPr>
          <p:nvPr/>
        </p:nvPicPr>
        <p:blipFill>
          <a:blip r:embed="rId2"/>
          <a:stretch>
            <a:fillRect/>
          </a:stretch>
        </p:blipFill>
        <p:spPr>
          <a:xfrm>
            <a:off x="12700" y="0"/>
            <a:ext cx="3771900" cy="860579"/>
          </a:xfrm>
          <a:prstGeom prst="rect">
            <a:avLst/>
          </a:prstGeom>
        </p:spPr>
      </p:pic>
      <p:grpSp>
        <p:nvGrpSpPr>
          <p:cNvPr id="4" name="object 17"/>
          <p:cNvGrpSpPr/>
          <p:nvPr/>
        </p:nvGrpSpPr>
        <p:grpSpPr>
          <a:xfrm>
            <a:off x="2349500" y="411803"/>
            <a:ext cx="381000" cy="358928"/>
            <a:chOff x="3492804" y="1215627"/>
            <a:chExt cx="934085" cy="989965"/>
          </a:xfrm>
        </p:grpSpPr>
        <p:sp>
          <p:nvSpPr>
            <p:cNvPr id="5" name="object 18"/>
            <p:cNvSpPr/>
            <p:nvPr/>
          </p:nvSpPr>
          <p:spPr>
            <a:xfrm>
              <a:off x="3492804" y="2009653"/>
              <a:ext cx="195948" cy="195414"/>
            </a:xfrm>
            <a:prstGeom prst="rect">
              <a:avLst/>
            </a:prstGeom>
            <a:blipFill>
              <a:blip r:embed="rId3" cstate="print"/>
              <a:stretch>
                <a:fillRect/>
              </a:stretch>
            </a:blipFill>
          </p:spPr>
          <p:txBody>
            <a:bodyPr wrap="square" lIns="0" tIns="0" rIns="0" bIns="0" rtlCol="0"/>
            <a:lstStyle/>
            <a:p>
              <a:endParaRPr sz="1524"/>
            </a:p>
          </p:txBody>
        </p:sp>
        <p:sp>
          <p:nvSpPr>
            <p:cNvPr id="6" name="object 19"/>
            <p:cNvSpPr/>
            <p:nvPr/>
          </p:nvSpPr>
          <p:spPr>
            <a:xfrm>
              <a:off x="3745267" y="2079713"/>
              <a:ext cx="574040" cy="41275"/>
            </a:xfrm>
            <a:custGeom>
              <a:avLst/>
              <a:gdLst/>
              <a:ahLst/>
              <a:cxnLst/>
              <a:rect l="l" t="t" r="r" b="b"/>
              <a:pathLst>
                <a:path w="574039" h="41275">
                  <a:moveTo>
                    <a:pt x="474052" y="0"/>
                  </a:moveTo>
                  <a:lnTo>
                    <a:pt x="2197" y="0"/>
                  </a:lnTo>
                  <a:lnTo>
                    <a:pt x="0" y="5016"/>
                  </a:lnTo>
                  <a:lnTo>
                    <a:pt x="34604" y="36909"/>
                  </a:lnTo>
                  <a:lnTo>
                    <a:pt x="53009" y="40767"/>
                  </a:lnTo>
                  <a:lnTo>
                    <a:pt x="566889" y="40767"/>
                  </a:lnTo>
                  <a:lnTo>
                    <a:pt x="573671" y="33985"/>
                  </a:lnTo>
                  <a:lnTo>
                    <a:pt x="573671" y="25628"/>
                  </a:lnTo>
                  <a:lnTo>
                    <a:pt x="573671" y="17272"/>
                  </a:lnTo>
                  <a:lnTo>
                    <a:pt x="566889" y="10490"/>
                  </a:lnTo>
                  <a:lnTo>
                    <a:pt x="497293" y="10490"/>
                  </a:lnTo>
                  <a:lnTo>
                    <a:pt x="494817" y="9893"/>
                  </a:lnTo>
                  <a:lnTo>
                    <a:pt x="476554" y="596"/>
                  </a:lnTo>
                  <a:lnTo>
                    <a:pt x="474052" y="0"/>
                  </a:lnTo>
                  <a:close/>
                </a:path>
              </a:pathLst>
            </a:custGeom>
            <a:solidFill>
              <a:srgbClr val="FFFFFF"/>
            </a:solidFill>
          </p:spPr>
          <p:txBody>
            <a:bodyPr wrap="square" lIns="0" tIns="0" rIns="0" bIns="0" rtlCol="0"/>
            <a:lstStyle/>
            <a:p>
              <a:endParaRPr sz="1524"/>
            </a:p>
          </p:txBody>
        </p:sp>
        <p:sp>
          <p:nvSpPr>
            <p:cNvPr id="7" name="object 20"/>
            <p:cNvSpPr/>
            <p:nvPr/>
          </p:nvSpPr>
          <p:spPr>
            <a:xfrm>
              <a:off x="4212624" y="2009126"/>
              <a:ext cx="193128" cy="195948"/>
            </a:xfrm>
            <a:prstGeom prst="rect">
              <a:avLst/>
            </a:prstGeom>
            <a:blipFill>
              <a:blip r:embed="rId4" cstate="print"/>
              <a:stretch>
                <a:fillRect/>
              </a:stretch>
            </a:blipFill>
          </p:spPr>
          <p:txBody>
            <a:bodyPr wrap="square" lIns="0" tIns="0" rIns="0" bIns="0" rtlCol="0"/>
            <a:lstStyle/>
            <a:p>
              <a:endParaRPr sz="1524"/>
            </a:p>
          </p:txBody>
        </p:sp>
        <p:sp>
          <p:nvSpPr>
            <p:cNvPr id="8" name="object 21"/>
            <p:cNvSpPr/>
            <p:nvPr/>
          </p:nvSpPr>
          <p:spPr>
            <a:xfrm>
              <a:off x="3517455" y="1215631"/>
              <a:ext cx="909319" cy="907415"/>
            </a:xfrm>
            <a:custGeom>
              <a:avLst/>
              <a:gdLst/>
              <a:ahLst/>
              <a:cxnLst/>
              <a:rect l="l" t="t" r="r" b="b"/>
              <a:pathLst>
                <a:path w="909320" h="907414">
                  <a:moveTo>
                    <a:pt x="268135" y="22453"/>
                  </a:moveTo>
                  <a:lnTo>
                    <a:pt x="266369" y="13716"/>
                  </a:lnTo>
                  <a:lnTo>
                    <a:pt x="261556" y="6578"/>
                  </a:lnTo>
                  <a:lnTo>
                    <a:pt x="254419" y="1765"/>
                  </a:lnTo>
                  <a:lnTo>
                    <a:pt x="245681" y="0"/>
                  </a:lnTo>
                  <a:lnTo>
                    <a:pt x="236943" y="1765"/>
                  </a:lnTo>
                  <a:lnTo>
                    <a:pt x="229806" y="6578"/>
                  </a:lnTo>
                  <a:lnTo>
                    <a:pt x="224993" y="13716"/>
                  </a:lnTo>
                  <a:lnTo>
                    <a:pt x="223227" y="22453"/>
                  </a:lnTo>
                  <a:lnTo>
                    <a:pt x="224993" y="31203"/>
                  </a:lnTo>
                  <a:lnTo>
                    <a:pt x="229806" y="38341"/>
                  </a:lnTo>
                  <a:lnTo>
                    <a:pt x="236943" y="43141"/>
                  </a:lnTo>
                  <a:lnTo>
                    <a:pt x="245681" y="44907"/>
                  </a:lnTo>
                  <a:lnTo>
                    <a:pt x="254419" y="43141"/>
                  </a:lnTo>
                  <a:lnTo>
                    <a:pt x="261556" y="38341"/>
                  </a:lnTo>
                  <a:lnTo>
                    <a:pt x="266369" y="31203"/>
                  </a:lnTo>
                  <a:lnTo>
                    <a:pt x="268135" y="22453"/>
                  </a:lnTo>
                  <a:close/>
                </a:path>
                <a:path w="909320" h="907414">
                  <a:moveTo>
                    <a:pt x="605637" y="432371"/>
                  </a:moveTo>
                  <a:lnTo>
                    <a:pt x="600519" y="423087"/>
                  </a:lnTo>
                  <a:lnTo>
                    <a:pt x="592099" y="423087"/>
                  </a:lnTo>
                  <a:lnTo>
                    <a:pt x="530618" y="423087"/>
                  </a:lnTo>
                  <a:lnTo>
                    <a:pt x="572706" y="278765"/>
                  </a:lnTo>
                  <a:lnTo>
                    <a:pt x="562787" y="274294"/>
                  </a:lnTo>
                  <a:lnTo>
                    <a:pt x="437375" y="472719"/>
                  </a:lnTo>
                  <a:lnTo>
                    <a:pt x="442493" y="482003"/>
                  </a:lnTo>
                  <a:lnTo>
                    <a:pt x="512406" y="482003"/>
                  </a:lnTo>
                  <a:lnTo>
                    <a:pt x="470319" y="626325"/>
                  </a:lnTo>
                  <a:lnTo>
                    <a:pt x="480225" y="630796"/>
                  </a:lnTo>
                  <a:lnTo>
                    <a:pt x="605637" y="432371"/>
                  </a:lnTo>
                  <a:close/>
                </a:path>
                <a:path w="909320" h="907414">
                  <a:moveTo>
                    <a:pt x="909078" y="844219"/>
                  </a:moveTo>
                  <a:lnTo>
                    <a:pt x="908494" y="835685"/>
                  </a:lnTo>
                  <a:lnTo>
                    <a:pt x="887958" y="805014"/>
                  </a:lnTo>
                  <a:lnTo>
                    <a:pt x="862076" y="782612"/>
                  </a:lnTo>
                  <a:lnTo>
                    <a:pt x="860450" y="781202"/>
                  </a:lnTo>
                  <a:lnTo>
                    <a:pt x="827455" y="765784"/>
                  </a:lnTo>
                  <a:lnTo>
                    <a:pt x="790435" y="760298"/>
                  </a:lnTo>
                  <a:lnTo>
                    <a:pt x="757936" y="764501"/>
                  </a:lnTo>
                  <a:lnTo>
                    <a:pt x="728345" y="776427"/>
                  </a:lnTo>
                  <a:lnTo>
                    <a:pt x="702665" y="795045"/>
                  </a:lnTo>
                  <a:lnTo>
                    <a:pt x="681837" y="819353"/>
                  </a:lnTo>
                  <a:lnTo>
                    <a:pt x="676275" y="825792"/>
                  </a:lnTo>
                  <a:lnTo>
                    <a:pt x="669404" y="830643"/>
                  </a:lnTo>
                  <a:lnTo>
                    <a:pt x="661581" y="833704"/>
                  </a:lnTo>
                  <a:lnTo>
                    <a:pt x="653110" y="834758"/>
                  </a:lnTo>
                  <a:lnTo>
                    <a:pt x="368515" y="834758"/>
                  </a:lnTo>
                  <a:lnTo>
                    <a:pt x="330390" y="821690"/>
                  </a:lnTo>
                  <a:lnTo>
                    <a:pt x="219240" y="688822"/>
                  </a:lnTo>
                  <a:lnTo>
                    <a:pt x="173482" y="633133"/>
                  </a:lnTo>
                  <a:lnTo>
                    <a:pt x="204203" y="526872"/>
                  </a:lnTo>
                  <a:lnTo>
                    <a:pt x="201993" y="522871"/>
                  </a:lnTo>
                  <a:lnTo>
                    <a:pt x="195567" y="521004"/>
                  </a:lnTo>
                  <a:lnTo>
                    <a:pt x="198056" y="512470"/>
                  </a:lnTo>
                  <a:lnTo>
                    <a:pt x="333552" y="47828"/>
                  </a:lnTo>
                  <a:lnTo>
                    <a:pt x="335940" y="39560"/>
                  </a:lnTo>
                  <a:lnTo>
                    <a:pt x="331139" y="30937"/>
                  </a:lnTo>
                  <a:lnTo>
                    <a:pt x="276415" y="15582"/>
                  </a:lnTo>
                  <a:lnTo>
                    <a:pt x="276910" y="17805"/>
                  </a:lnTo>
                  <a:lnTo>
                    <a:pt x="277190" y="20091"/>
                  </a:lnTo>
                  <a:lnTo>
                    <a:pt x="277190" y="31318"/>
                  </a:lnTo>
                  <a:lnTo>
                    <a:pt x="273507" y="39331"/>
                  </a:lnTo>
                  <a:lnTo>
                    <a:pt x="267589" y="45059"/>
                  </a:lnTo>
                  <a:lnTo>
                    <a:pt x="297129" y="53352"/>
                  </a:lnTo>
                  <a:lnTo>
                    <a:pt x="298958" y="56654"/>
                  </a:lnTo>
                  <a:lnTo>
                    <a:pt x="166014" y="512470"/>
                  </a:lnTo>
                  <a:lnTo>
                    <a:pt x="158940" y="510425"/>
                  </a:lnTo>
                  <a:lnTo>
                    <a:pt x="154940" y="512622"/>
                  </a:lnTo>
                  <a:lnTo>
                    <a:pt x="82283" y="761860"/>
                  </a:lnTo>
                  <a:lnTo>
                    <a:pt x="78117" y="761466"/>
                  </a:lnTo>
                  <a:lnTo>
                    <a:pt x="73914" y="761263"/>
                  </a:lnTo>
                  <a:lnTo>
                    <a:pt x="69646" y="761263"/>
                  </a:lnTo>
                  <a:lnTo>
                    <a:pt x="52565" y="762342"/>
                  </a:lnTo>
                  <a:lnTo>
                    <a:pt x="4191" y="778040"/>
                  </a:lnTo>
                  <a:lnTo>
                    <a:pt x="0" y="782066"/>
                  </a:lnTo>
                  <a:lnTo>
                    <a:pt x="88" y="784987"/>
                  </a:lnTo>
                  <a:lnTo>
                    <a:pt x="1841" y="789520"/>
                  </a:lnTo>
                  <a:lnTo>
                    <a:pt x="7277" y="792619"/>
                  </a:lnTo>
                  <a:lnTo>
                    <a:pt x="17157" y="792734"/>
                  </a:lnTo>
                  <a:lnTo>
                    <a:pt x="41351" y="785583"/>
                  </a:lnTo>
                  <a:lnTo>
                    <a:pt x="50647" y="783628"/>
                  </a:lnTo>
                  <a:lnTo>
                    <a:pt x="60083" y="782459"/>
                  </a:lnTo>
                  <a:lnTo>
                    <a:pt x="69646" y="782066"/>
                  </a:lnTo>
                  <a:lnTo>
                    <a:pt x="71970" y="782066"/>
                  </a:lnTo>
                  <a:lnTo>
                    <a:pt x="74295" y="782142"/>
                  </a:lnTo>
                  <a:lnTo>
                    <a:pt x="76606" y="782281"/>
                  </a:lnTo>
                  <a:lnTo>
                    <a:pt x="54864" y="890473"/>
                  </a:lnTo>
                  <a:lnTo>
                    <a:pt x="60071" y="899033"/>
                  </a:lnTo>
                  <a:lnTo>
                    <a:pt x="68592" y="901509"/>
                  </a:lnTo>
                  <a:lnTo>
                    <a:pt x="69545" y="901750"/>
                  </a:lnTo>
                  <a:lnTo>
                    <a:pt x="71158" y="902030"/>
                  </a:lnTo>
                  <a:lnTo>
                    <a:pt x="72834" y="902169"/>
                  </a:lnTo>
                  <a:lnTo>
                    <a:pt x="73482" y="902157"/>
                  </a:lnTo>
                  <a:lnTo>
                    <a:pt x="73977" y="902157"/>
                  </a:lnTo>
                  <a:lnTo>
                    <a:pt x="125349" y="796429"/>
                  </a:lnTo>
                  <a:lnTo>
                    <a:pt x="131356" y="799998"/>
                  </a:lnTo>
                  <a:lnTo>
                    <a:pt x="162382" y="829005"/>
                  </a:lnTo>
                  <a:lnTo>
                    <a:pt x="180759" y="867181"/>
                  </a:lnTo>
                  <a:lnTo>
                    <a:pt x="184365" y="888352"/>
                  </a:lnTo>
                  <a:lnTo>
                    <a:pt x="187680" y="901890"/>
                  </a:lnTo>
                  <a:lnTo>
                    <a:pt x="194830" y="907211"/>
                  </a:lnTo>
                  <a:lnTo>
                    <a:pt x="202006" y="906856"/>
                  </a:lnTo>
                  <a:lnTo>
                    <a:pt x="205371" y="903376"/>
                  </a:lnTo>
                  <a:lnTo>
                    <a:pt x="205486" y="900823"/>
                  </a:lnTo>
                  <a:lnTo>
                    <a:pt x="205511" y="897051"/>
                  </a:lnTo>
                  <a:lnTo>
                    <a:pt x="200139" y="859218"/>
                  </a:lnTo>
                  <a:lnTo>
                    <a:pt x="185000" y="825411"/>
                  </a:lnTo>
                  <a:lnTo>
                    <a:pt x="161645" y="797229"/>
                  </a:lnTo>
                  <a:lnTo>
                    <a:pt x="160502" y="796429"/>
                  </a:lnTo>
                  <a:lnTo>
                    <a:pt x="139941" y="782066"/>
                  </a:lnTo>
                  <a:lnTo>
                    <a:pt x="131584" y="776224"/>
                  </a:lnTo>
                  <a:lnTo>
                    <a:pt x="135839" y="761860"/>
                  </a:lnTo>
                  <a:lnTo>
                    <a:pt x="154863" y="697534"/>
                  </a:lnTo>
                  <a:lnTo>
                    <a:pt x="156895" y="690499"/>
                  </a:lnTo>
                  <a:lnTo>
                    <a:pt x="166090" y="688822"/>
                  </a:lnTo>
                  <a:lnTo>
                    <a:pt x="170484" y="694677"/>
                  </a:lnTo>
                  <a:lnTo>
                    <a:pt x="289648" y="834758"/>
                  </a:lnTo>
                  <a:lnTo>
                    <a:pt x="216420" y="834758"/>
                  </a:lnTo>
                  <a:lnTo>
                    <a:pt x="212013" y="838784"/>
                  </a:lnTo>
                  <a:lnTo>
                    <a:pt x="211823" y="849147"/>
                  </a:lnTo>
                  <a:lnTo>
                    <a:pt x="216039" y="853414"/>
                  </a:lnTo>
                  <a:lnTo>
                    <a:pt x="665111" y="853516"/>
                  </a:lnTo>
                  <a:lnTo>
                    <a:pt x="674509" y="852335"/>
                  </a:lnTo>
                  <a:lnTo>
                    <a:pt x="683196" y="848918"/>
                  </a:lnTo>
                  <a:lnTo>
                    <a:pt x="690740" y="843445"/>
                  </a:lnTo>
                  <a:lnTo>
                    <a:pt x="696722" y="836129"/>
                  </a:lnTo>
                  <a:lnTo>
                    <a:pt x="714222" y="814184"/>
                  </a:lnTo>
                  <a:lnTo>
                    <a:pt x="736295" y="797293"/>
                  </a:lnTo>
                  <a:lnTo>
                    <a:pt x="762012" y="786447"/>
                  </a:lnTo>
                  <a:lnTo>
                    <a:pt x="790435" y="782612"/>
                  </a:lnTo>
                  <a:lnTo>
                    <a:pt x="821169" y="787107"/>
                  </a:lnTo>
                  <a:lnTo>
                    <a:pt x="848614" y="799782"/>
                  </a:lnTo>
                  <a:lnTo>
                    <a:pt x="871588" y="819353"/>
                  </a:lnTo>
                  <a:lnTo>
                    <a:pt x="888898" y="844600"/>
                  </a:lnTo>
                  <a:lnTo>
                    <a:pt x="889584" y="845896"/>
                  </a:lnTo>
                  <a:lnTo>
                    <a:pt x="896251" y="851141"/>
                  </a:lnTo>
                  <a:lnTo>
                    <a:pt x="903871" y="849972"/>
                  </a:lnTo>
                  <a:lnTo>
                    <a:pt x="909078" y="844219"/>
                  </a:lnTo>
                  <a:close/>
                </a:path>
              </a:pathLst>
            </a:custGeom>
            <a:solidFill>
              <a:srgbClr val="FFFFFF"/>
            </a:solidFill>
          </p:spPr>
          <p:txBody>
            <a:bodyPr wrap="square" lIns="0" tIns="0" rIns="0" bIns="0" rtlCol="0"/>
            <a:lstStyle/>
            <a:p>
              <a:endParaRPr sz="1524"/>
            </a:p>
          </p:txBody>
        </p:sp>
      </p:grpSp>
    </p:spTree>
    <p:extLst>
      <p:ext uri="{BB962C8B-B14F-4D97-AF65-F5344CB8AC3E}">
        <p14:creationId xmlns:p14="http://schemas.microsoft.com/office/powerpoint/2010/main" val="521229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2700" y="860579"/>
            <a:ext cx="3708400" cy="4478149"/>
          </a:xfrm>
          <a:prstGeom prst="rect">
            <a:avLst/>
          </a:prstGeom>
          <a:noFill/>
        </p:spPr>
        <p:txBody>
          <a:bodyPr wrap="square" rtlCol="0">
            <a:spAutoFit/>
          </a:bodyPr>
          <a:lstStyle/>
          <a:p>
            <a:endParaRPr lang="en-GB" sz="1500" kern="0" dirty="0" smtClean="0">
              <a:solidFill>
                <a:sysClr val="windowText" lastClr="000000"/>
              </a:solidFill>
            </a:endParaRPr>
          </a:p>
          <a:p>
            <a:r>
              <a:rPr lang="en-GB" sz="1500" kern="0" dirty="0" smtClean="0">
                <a:solidFill>
                  <a:sysClr val="windowText" lastClr="000000"/>
                </a:solidFill>
              </a:rPr>
              <a:t>What electric vehicle can I use?</a:t>
            </a:r>
          </a:p>
          <a:p>
            <a:r>
              <a:rPr lang="en-GB" sz="1500" kern="0" dirty="0" smtClean="0">
                <a:solidFill>
                  <a:sysClr val="windowText" lastClr="000000"/>
                </a:solidFill>
              </a:rPr>
              <a:t>* You can you pedal bicycles which are assisting </a:t>
            </a:r>
            <a:r>
              <a:rPr lang="en-GB" sz="1500" kern="0" smtClean="0">
                <a:solidFill>
                  <a:sysClr val="windowText" lastClr="000000"/>
                </a:solidFill>
              </a:rPr>
              <a:t>by an </a:t>
            </a:r>
            <a:r>
              <a:rPr lang="en-GB" sz="1500" kern="0" dirty="0" smtClean="0">
                <a:solidFill>
                  <a:sysClr val="windowText" lastClr="000000"/>
                </a:solidFill>
              </a:rPr>
              <a:t>electric motor, these are not considered in law to be a mechanically propelled vehicle.</a:t>
            </a:r>
          </a:p>
          <a:p>
            <a:r>
              <a:rPr lang="en-GB" sz="1500" kern="0" dirty="0" smtClean="0">
                <a:solidFill>
                  <a:sysClr val="windowText" lastClr="000000"/>
                </a:solidFill>
              </a:rPr>
              <a:t>                                                 *******************</a:t>
            </a:r>
          </a:p>
          <a:p>
            <a:endParaRPr lang="en-GB" sz="1500" kern="0" dirty="0" smtClean="0">
              <a:solidFill>
                <a:sysClr val="windowText" lastClr="000000"/>
              </a:solidFill>
            </a:endParaRPr>
          </a:p>
          <a:p>
            <a:r>
              <a:rPr lang="en-GB" sz="1500" kern="0" dirty="0" smtClean="0">
                <a:solidFill>
                  <a:sysClr val="windowText" lastClr="000000"/>
                </a:solidFill>
              </a:rPr>
              <a:t>This small presentation is to educate both students and their families surrounding the laws around E-scooters.</a:t>
            </a:r>
          </a:p>
          <a:p>
            <a:r>
              <a:rPr lang="en-GB" sz="1500" kern="0" dirty="0" smtClean="0">
                <a:solidFill>
                  <a:sysClr val="windowText" lastClr="000000"/>
                </a:solidFill>
              </a:rPr>
              <a:t>If you wish any further information regarding the use of e-scooters please contact me on the email listed. Please stay safe!!</a:t>
            </a:r>
          </a:p>
          <a:p>
            <a:endParaRPr lang="en-GB" sz="1500" kern="0" dirty="0" smtClean="0">
              <a:solidFill>
                <a:sysClr val="windowText" lastClr="000000"/>
              </a:solidFill>
            </a:endParaRPr>
          </a:p>
          <a:p>
            <a:endParaRPr lang="en-GB" sz="1500" kern="0" dirty="0" smtClean="0">
              <a:solidFill>
                <a:sysClr val="windowText" lastClr="000000"/>
              </a:solidFill>
            </a:endParaRPr>
          </a:p>
          <a:p>
            <a:endParaRPr lang="en-GB" sz="1500" kern="0" dirty="0" smtClean="0">
              <a:solidFill>
                <a:sysClr val="windowText" lastClr="000000"/>
              </a:solidFill>
            </a:endParaRPr>
          </a:p>
          <a:p>
            <a:endParaRPr lang="en-GB" sz="1500" dirty="0"/>
          </a:p>
        </p:txBody>
      </p:sp>
      <p:pic>
        <p:nvPicPr>
          <p:cNvPr id="11" name="Picture 10"/>
          <p:cNvPicPr>
            <a:picLocks noChangeAspect="1"/>
          </p:cNvPicPr>
          <p:nvPr/>
        </p:nvPicPr>
        <p:blipFill>
          <a:blip r:embed="rId2"/>
          <a:stretch>
            <a:fillRect/>
          </a:stretch>
        </p:blipFill>
        <p:spPr>
          <a:xfrm>
            <a:off x="12700" y="0"/>
            <a:ext cx="3771900" cy="860579"/>
          </a:xfrm>
          <a:prstGeom prst="rect">
            <a:avLst/>
          </a:prstGeom>
        </p:spPr>
      </p:pic>
      <p:grpSp>
        <p:nvGrpSpPr>
          <p:cNvPr id="4" name="object 17"/>
          <p:cNvGrpSpPr/>
          <p:nvPr/>
        </p:nvGrpSpPr>
        <p:grpSpPr>
          <a:xfrm>
            <a:off x="2349500" y="411803"/>
            <a:ext cx="381000" cy="358928"/>
            <a:chOff x="3492804" y="1215627"/>
            <a:chExt cx="934085" cy="989965"/>
          </a:xfrm>
        </p:grpSpPr>
        <p:sp>
          <p:nvSpPr>
            <p:cNvPr id="5" name="object 18"/>
            <p:cNvSpPr/>
            <p:nvPr/>
          </p:nvSpPr>
          <p:spPr>
            <a:xfrm>
              <a:off x="3492804" y="2009653"/>
              <a:ext cx="195948" cy="195414"/>
            </a:xfrm>
            <a:prstGeom prst="rect">
              <a:avLst/>
            </a:prstGeom>
            <a:blipFill>
              <a:blip r:embed="rId3" cstate="print"/>
              <a:stretch>
                <a:fillRect/>
              </a:stretch>
            </a:blipFill>
          </p:spPr>
          <p:txBody>
            <a:bodyPr wrap="square" lIns="0" tIns="0" rIns="0" bIns="0" rtlCol="0"/>
            <a:lstStyle/>
            <a:p>
              <a:endParaRPr sz="1524"/>
            </a:p>
          </p:txBody>
        </p:sp>
        <p:sp>
          <p:nvSpPr>
            <p:cNvPr id="6" name="object 19"/>
            <p:cNvSpPr/>
            <p:nvPr/>
          </p:nvSpPr>
          <p:spPr>
            <a:xfrm>
              <a:off x="3745267" y="2079713"/>
              <a:ext cx="574040" cy="41275"/>
            </a:xfrm>
            <a:custGeom>
              <a:avLst/>
              <a:gdLst/>
              <a:ahLst/>
              <a:cxnLst/>
              <a:rect l="l" t="t" r="r" b="b"/>
              <a:pathLst>
                <a:path w="574039" h="41275">
                  <a:moveTo>
                    <a:pt x="474052" y="0"/>
                  </a:moveTo>
                  <a:lnTo>
                    <a:pt x="2197" y="0"/>
                  </a:lnTo>
                  <a:lnTo>
                    <a:pt x="0" y="5016"/>
                  </a:lnTo>
                  <a:lnTo>
                    <a:pt x="34604" y="36909"/>
                  </a:lnTo>
                  <a:lnTo>
                    <a:pt x="53009" y="40767"/>
                  </a:lnTo>
                  <a:lnTo>
                    <a:pt x="566889" y="40767"/>
                  </a:lnTo>
                  <a:lnTo>
                    <a:pt x="573671" y="33985"/>
                  </a:lnTo>
                  <a:lnTo>
                    <a:pt x="573671" y="25628"/>
                  </a:lnTo>
                  <a:lnTo>
                    <a:pt x="573671" y="17272"/>
                  </a:lnTo>
                  <a:lnTo>
                    <a:pt x="566889" y="10490"/>
                  </a:lnTo>
                  <a:lnTo>
                    <a:pt x="497293" y="10490"/>
                  </a:lnTo>
                  <a:lnTo>
                    <a:pt x="494817" y="9893"/>
                  </a:lnTo>
                  <a:lnTo>
                    <a:pt x="476554" y="596"/>
                  </a:lnTo>
                  <a:lnTo>
                    <a:pt x="474052" y="0"/>
                  </a:lnTo>
                  <a:close/>
                </a:path>
              </a:pathLst>
            </a:custGeom>
            <a:solidFill>
              <a:srgbClr val="FFFFFF"/>
            </a:solidFill>
          </p:spPr>
          <p:txBody>
            <a:bodyPr wrap="square" lIns="0" tIns="0" rIns="0" bIns="0" rtlCol="0"/>
            <a:lstStyle/>
            <a:p>
              <a:endParaRPr sz="1524"/>
            </a:p>
          </p:txBody>
        </p:sp>
        <p:sp>
          <p:nvSpPr>
            <p:cNvPr id="7" name="object 20"/>
            <p:cNvSpPr/>
            <p:nvPr/>
          </p:nvSpPr>
          <p:spPr>
            <a:xfrm>
              <a:off x="4212624" y="2009126"/>
              <a:ext cx="193128" cy="195948"/>
            </a:xfrm>
            <a:prstGeom prst="rect">
              <a:avLst/>
            </a:prstGeom>
            <a:blipFill>
              <a:blip r:embed="rId4" cstate="print"/>
              <a:stretch>
                <a:fillRect/>
              </a:stretch>
            </a:blipFill>
          </p:spPr>
          <p:txBody>
            <a:bodyPr wrap="square" lIns="0" tIns="0" rIns="0" bIns="0" rtlCol="0"/>
            <a:lstStyle/>
            <a:p>
              <a:endParaRPr sz="1524"/>
            </a:p>
          </p:txBody>
        </p:sp>
        <p:sp>
          <p:nvSpPr>
            <p:cNvPr id="8" name="object 21"/>
            <p:cNvSpPr/>
            <p:nvPr/>
          </p:nvSpPr>
          <p:spPr>
            <a:xfrm>
              <a:off x="3517455" y="1215631"/>
              <a:ext cx="909319" cy="907415"/>
            </a:xfrm>
            <a:custGeom>
              <a:avLst/>
              <a:gdLst/>
              <a:ahLst/>
              <a:cxnLst/>
              <a:rect l="l" t="t" r="r" b="b"/>
              <a:pathLst>
                <a:path w="909320" h="907414">
                  <a:moveTo>
                    <a:pt x="268135" y="22453"/>
                  </a:moveTo>
                  <a:lnTo>
                    <a:pt x="266369" y="13716"/>
                  </a:lnTo>
                  <a:lnTo>
                    <a:pt x="261556" y="6578"/>
                  </a:lnTo>
                  <a:lnTo>
                    <a:pt x="254419" y="1765"/>
                  </a:lnTo>
                  <a:lnTo>
                    <a:pt x="245681" y="0"/>
                  </a:lnTo>
                  <a:lnTo>
                    <a:pt x="236943" y="1765"/>
                  </a:lnTo>
                  <a:lnTo>
                    <a:pt x="229806" y="6578"/>
                  </a:lnTo>
                  <a:lnTo>
                    <a:pt x="224993" y="13716"/>
                  </a:lnTo>
                  <a:lnTo>
                    <a:pt x="223227" y="22453"/>
                  </a:lnTo>
                  <a:lnTo>
                    <a:pt x="224993" y="31203"/>
                  </a:lnTo>
                  <a:lnTo>
                    <a:pt x="229806" y="38341"/>
                  </a:lnTo>
                  <a:lnTo>
                    <a:pt x="236943" y="43141"/>
                  </a:lnTo>
                  <a:lnTo>
                    <a:pt x="245681" y="44907"/>
                  </a:lnTo>
                  <a:lnTo>
                    <a:pt x="254419" y="43141"/>
                  </a:lnTo>
                  <a:lnTo>
                    <a:pt x="261556" y="38341"/>
                  </a:lnTo>
                  <a:lnTo>
                    <a:pt x="266369" y="31203"/>
                  </a:lnTo>
                  <a:lnTo>
                    <a:pt x="268135" y="22453"/>
                  </a:lnTo>
                  <a:close/>
                </a:path>
                <a:path w="909320" h="907414">
                  <a:moveTo>
                    <a:pt x="605637" y="432371"/>
                  </a:moveTo>
                  <a:lnTo>
                    <a:pt x="600519" y="423087"/>
                  </a:lnTo>
                  <a:lnTo>
                    <a:pt x="592099" y="423087"/>
                  </a:lnTo>
                  <a:lnTo>
                    <a:pt x="530618" y="423087"/>
                  </a:lnTo>
                  <a:lnTo>
                    <a:pt x="572706" y="278765"/>
                  </a:lnTo>
                  <a:lnTo>
                    <a:pt x="562787" y="274294"/>
                  </a:lnTo>
                  <a:lnTo>
                    <a:pt x="437375" y="472719"/>
                  </a:lnTo>
                  <a:lnTo>
                    <a:pt x="442493" y="482003"/>
                  </a:lnTo>
                  <a:lnTo>
                    <a:pt x="512406" y="482003"/>
                  </a:lnTo>
                  <a:lnTo>
                    <a:pt x="470319" y="626325"/>
                  </a:lnTo>
                  <a:lnTo>
                    <a:pt x="480225" y="630796"/>
                  </a:lnTo>
                  <a:lnTo>
                    <a:pt x="605637" y="432371"/>
                  </a:lnTo>
                  <a:close/>
                </a:path>
                <a:path w="909320" h="907414">
                  <a:moveTo>
                    <a:pt x="909078" y="844219"/>
                  </a:moveTo>
                  <a:lnTo>
                    <a:pt x="908494" y="835685"/>
                  </a:lnTo>
                  <a:lnTo>
                    <a:pt x="887958" y="805014"/>
                  </a:lnTo>
                  <a:lnTo>
                    <a:pt x="862076" y="782612"/>
                  </a:lnTo>
                  <a:lnTo>
                    <a:pt x="860450" y="781202"/>
                  </a:lnTo>
                  <a:lnTo>
                    <a:pt x="827455" y="765784"/>
                  </a:lnTo>
                  <a:lnTo>
                    <a:pt x="790435" y="760298"/>
                  </a:lnTo>
                  <a:lnTo>
                    <a:pt x="757936" y="764501"/>
                  </a:lnTo>
                  <a:lnTo>
                    <a:pt x="728345" y="776427"/>
                  </a:lnTo>
                  <a:lnTo>
                    <a:pt x="702665" y="795045"/>
                  </a:lnTo>
                  <a:lnTo>
                    <a:pt x="681837" y="819353"/>
                  </a:lnTo>
                  <a:lnTo>
                    <a:pt x="676275" y="825792"/>
                  </a:lnTo>
                  <a:lnTo>
                    <a:pt x="669404" y="830643"/>
                  </a:lnTo>
                  <a:lnTo>
                    <a:pt x="661581" y="833704"/>
                  </a:lnTo>
                  <a:lnTo>
                    <a:pt x="653110" y="834758"/>
                  </a:lnTo>
                  <a:lnTo>
                    <a:pt x="368515" y="834758"/>
                  </a:lnTo>
                  <a:lnTo>
                    <a:pt x="330390" y="821690"/>
                  </a:lnTo>
                  <a:lnTo>
                    <a:pt x="219240" y="688822"/>
                  </a:lnTo>
                  <a:lnTo>
                    <a:pt x="173482" y="633133"/>
                  </a:lnTo>
                  <a:lnTo>
                    <a:pt x="204203" y="526872"/>
                  </a:lnTo>
                  <a:lnTo>
                    <a:pt x="201993" y="522871"/>
                  </a:lnTo>
                  <a:lnTo>
                    <a:pt x="195567" y="521004"/>
                  </a:lnTo>
                  <a:lnTo>
                    <a:pt x="198056" y="512470"/>
                  </a:lnTo>
                  <a:lnTo>
                    <a:pt x="333552" y="47828"/>
                  </a:lnTo>
                  <a:lnTo>
                    <a:pt x="335940" y="39560"/>
                  </a:lnTo>
                  <a:lnTo>
                    <a:pt x="331139" y="30937"/>
                  </a:lnTo>
                  <a:lnTo>
                    <a:pt x="276415" y="15582"/>
                  </a:lnTo>
                  <a:lnTo>
                    <a:pt x="276910" y="17805"/>
                  </a:lnTo>
                  <a:lnTo>
                    <a:pt x="277190" y="20091"/>
                  </a:lnTo>
                  <a:lnTo>
                    <a:pt x="277190" y="31318"/>
                  </a:lnTo>
                  <a:lnTo>
                    <a:pt x="273507" y="39331"/>
                  </a:lnTo>
                  <a:lnTo>
                    <a:pt x="267589" y="45059"/>
                  </a:lnTo>
                  <a:lnTo>
                    <a:pt x="297129" y="53352"/>
                  </a:lnTo>
                  <a:lnTo>
                    <a:pt x="298958" y="56654"/>
                  </a:lnTo>
                  <a:lnTo>
                    <a:pt x="166014" y="512470"/>
                  </a:lnTo>
                  <a:lnTo>
                    <a:pt x="158940" y="510425"/>
                  </a:lnTo>
                  <a:lnTo>
                    <a:pt x="154940" y="512622"/>
                  </a:lnTo>
                  <a:lnTo>
                    <a:pt x="82283" y="761860"/>
                  </a:lnTo>
                  <a:lnTo>
                    <a:pt x="78117" y="761466"/>
                  </a:lnTo>
                  <a:lnTo>
                    <a:pt x="73914" y="761263"/>
                  </a:lnTo>
                  <a:lnTo>
                    <a:pt x="69646" y="761263"/>
                  </a:lnTo>
                  <a:lnTo>
                    <a:pt x="52565" y="762342"/>
                  </a:lnTo>
                  <a:lnTo>
                    <a:pt x="4191" y="778040"/>
                  </a:lnTo>
                  <a:lnTo>
                    <a:pt x="0" y="782066"/>
                  </a:lnTo>
                  <a:lnTo>
                    <a:pt x="88" y="784987"/>
                  </a:lnTo>
                  <a:lnTo>
                    <a:pt x="1841" y="789520"/>
                  </a:lnTo>
                  <a:lnTo>
                    <a:pt x="7277" y="792619"/>
                  </a:lnTo>
                  <a:lnTo>
                    <a:pt x="17157" y="792734"/>
                  </a:lnTo>
                  <a:lnTo>
                    <a:pt x="41351" y="785583"/>
                  </a:lnTo>
                  <a:lnTo>
                    <a:pt x="50647" y="783628"/>
                  </a:lnTo>
                  <a:lnTo>
                    <a:pt x="60083" y="782459"/>
                  </a:lnTo>
                  <a:lnTo>
                    <a:pt x="69646" y="782066"/>
                  </a:lnTo>
                  <a:lnTo>
                    <a:pt x="71970" y="782066"/>
                  </a:lnTo>
                  <a:lnTo>
                    <a:pt x="74295" y="782142"/>
                  </a:lnTo>
                  <a:lnTo>
                    <a:pt x="76606" y="782281"/>
                  </a:lnTo>
                  <a:lnTo>
                    <a:pt x="54864" y="890473"/>
                  </a:lnTo>
                  <a:lnTo>
                    <a:pt x="60071" y="899033"/>
                  </a:lnTo>
                  <a:lnTo>
                    <a:pt x="68592" y="901509"/>
                  </a:lnTo>
                  <a:lnTo>
                    <a:pt x="69545" y="901750"/>
                  </a:lnTo>
                  <a:lnTo>
                    <a:pt x="71158" y="902030"/>
                  </a:lnTo>
                  <a:lnTo>
                    <a:pt x="72834" y="902169"/>
                  </a:lnTo>
                  <a:lnTo>
                    <a:pt x="73482" y="902157"/>
                  </a:lnTo>
                  <a:lnTo>
                    <a:pt x="73977" y="902157"/>
                  </a:lnTo>
                  <a:lnTo>
                    <a:pt x="125349" y="796429"/>
                  </a:lnTo>
                  <a:lnTo>
                    <a:pt x="131356" y="799998"/>
                  </a:lnTo>
                  <a:lnTo>
                    <a:pt x="162382" y="829005"/>
                  </a:lnTo>
                  <a:lnTo>
                    <a:pt x="180759" y="867181"/>
                  </a:lnTo>
                  <a:lnTo>
                    <a:pt x="184365" y="888352"/>
                  </a:lnTo>
                  <a:lnTo>
                    <a:pt x="187680" y="901890"/>
                  </a:lnTo>
                  <a:lnTo>
                    <a:pt x="194830" y="907211"/>
                  </a:lnTo>
                  <a:lnTo>
                    <a:pt x="202006" y="906856"/>
                  </a:lnTo>
                  <a:lnTo>
                    <a:pt x="205371" y="903376"/>
                  </a:lnTo>
                  <a:lnTo>
                    <a:pt x="205486" y="900823"/>
                  </a:lnTo>
                  <a:lnTo>
                    <a:pt x="205511" y="897051"/>
                  </a:lnTo>
                  <a:lnTo>
                    <a:pt x="200139" y="859218"/>
                  </a:lnTo>
                  <a:lnTo>
                    <a:pt x="185000" y="825411"/>
                  </a:lnTo>
                  <a:lnTo>
                    <a:pt x="161645" y="797229"/>
                  </a:lnTo>
                  <a:lnTo>
                    <a:pt x="160502" y="796429"/>
                  </a:lnTo>
                  <a:lnTo>
                    <a:pt x="139941" y="782066"/>
                  </a:lnTo>
                  <a:lnTo>
                    <a:pt x="131584" y="776224"/>
                  </a:lnTo>
                  <a:lnTo>
                    <a:pt x="135839" y="761860"/>
                  </a:lnTo>
                  <a:lnTo>
                    <a:pt x="154863" y="697534"/>
                  </a:lnTo>
                  <a:lnTo>
                    <a:pt x="156895" y="690499"/>
                  </a:lnTo>
                  <a:lnTo>
                    <a:pt x="166090" y="688822"/>
                  </a:lnTo>
                  <a:lnTo>
                    <a:pt x="170484" y="694677"/>
                  </a:lnTo>
                  <a:lnTo>
                    <a:pt x="289648" y="834758"/>
                  </a:lnTo>
                  <a:lnTo>
                    <a:pt x="216420" y="834758"/>
                  </a:lnTo>
                  <a:lnTo>
                    <a:pt x="212013" y="838784"/>
                  </a:lnTo>
                  <a:lnTo>
                    <a:pt x="211823" y="849147"/>
                  </a:lnTo>
                  <a:lnTo>
                    <a:pt x="216039" y="853414"/>
                  </a:lnTo>
                  <a:lnTo>
                    <a:pt x="665111" y="853516"/>
                  </a:lnTo>
                  <a:lnTo>
                    <a:pt x="674509" y="852335"/>
                  </a:lnTo>
                  <a:lnTo>
                    <a:pt x="683196" y="848918"/>
                  </a:lnTo>
                  <a:lnTo>
                    <a:pt x="690740" y="843445"/>
                  </a:lnTo>
                  <a:lnTo>
                    <a:pt x="696722" y="836129"/>
                  </a:lnTo>
                  <a:lnTo>
                    <a:pt x="714222" y="814184"/>
                  </a:lnTo>
                  <a:lnTo>
                    <a:pt x="736295" y="797293"/>
                  </a:lnTo>
                  <a:lnTo>
                    <a:pt x="762012" y="786447"/>
                  </a:lnTo>
                  <a:lnTo>
                    <a:pt x="790435" y="782612"/>
                  </a:lnTo>
                  <a:lnTo>
                    <a:pt x="821169" y="787107"/>
                  </a:lnTo>
                  <a:lnTo>
                    <a:pt x="848614" y="799782"/>
                  </a:lnTo>
                  <a:lnTo>
                    <a:pt x="871588" y="819353"/>
                  </a:lnTo>
                  <a:lnTo>
                    <a:pt x="888898" y="844600"/>
                  </a:lnTo>
                  <a:lnTo>
                    <a:pt x="889584" y="845896"/>
                  </a:lnTo>
                  <a:lnTo>
                    <a:pt x="896251" y="851141"/>
                  </a:lnTo>
                  <a:lnTo>
                    <a:pt x="903871" y="849972"/>
                  </a:lnTo>
                  <a:lnTo>
                    <a:pt x="909078" y="844219"/>
                  </a:lnTo>
                  <a:close/>
                </a:path>
              </a:pathLst>
            </a:custGeom>
            <a:solidFill>
              <a:srgbClr val="FFFFFF"/>
            </a:solidFill>
          </p:spPr>
          <p:txBody>
            <a:bodyPr wrap="square" lIns="0" tIns="0" rIns="0" bIns="0" rtlCol="0"/>
            <a:lstStyle/>
            <a:p>
              <a:endParaRPr sz="1524"/>
            </a:p>
          </p:txBody>
        </p:sp>
      </p:grpSp>
    </p:spTree>
    <p:extLst>
      <p:ext uri="{BB962C8B-B14F-4D97-AF65-F5344CB8AC3E}">
        <p14:creationId xmlns:p14="http://schemas.microsoft.com/office/powerpoint/2010/main" val="1251860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53A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A7A6413F229B41ADF4C35A78C4E486" ma:contentTypeVersion="4" ma:contentTypeDescription="Create a new document." ma:contentTypeScope="" ma:versionID="ac2174d604f7aacf11f784bc352f0baa">
  <xsd:schema xmlns:xsd="http://www.w3.org/2001/XMLSchema" xmlns:xs="http://www.w3.org/2001/XMLSchema" xmlns:p="http://schemas.microsoft.com/office/2006/metadata/properties" xmlns:ns3="a6fa7762-d3bb-48c1-9fc9-4ee04a21d31e" targetNamespace="http://schemas.microsoft.com/office/2006/metadata/properties" ma:root="true" ma:fieldsID="22fe0bd1823744773eaa4895c63731e8" ns3:_="">
    <xsd:import namespace="a6fa7762-d3bb-48c1-9fc9-4ee04a21d31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fa7762-d3bb-48c1-9fc9-4ee04a21d3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E0FFDD-627F-45C9-9E9A-4916CE61D7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fa7762-d3bb-48c1-9fc9-4ee04a21d3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C57DD4-2533-41C3-959C-E4F46536B842}">
  <ds:schemaRefs>
    <ds:schemaRef ds:uri="http://purl.org/dc/dcmitype/"/>
    <ds:schemaRef ds:uri="http://schemas.microsoft.com/office/2006/documentManagement/types"/>
    <ds:schemaRef ds:uri="http://schemas.microsoft.com/office/infopath/2007/PartnerControls"/>
    <ds:schemaRef ds:uri="a6fa7762-d3bb-48c1-9fc9-4ee04a21d31e"/>
    <ds:schemaRef ds:uri="http://purl.org/dc/terms/"/>
    <ds:schemaRef ds:uri="http://schemas.microsoft.com/office/2006/metadata/properties"/>
    <ds:schemaRef ds:uri="http://www.w3.org/XML/1998/namespace"/>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DFD6950D-B1CE-4896-8622-3D70A1C2A1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167</TotalTime>
  <Words>524</Words>
  <Application>Microsoft Office PowerPoint</Application>
  <PresentationFormat>Custom</PresentationFormat>
  <Paragraphs>28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Lucida Sans</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E-scooter Aide-memoir</dc:title>
  <dc:creator>Smith David A - MO8 Roads &amp; Transport Policing</dc:creator>
  <cp:lastModifiedBy>Smith David A - MO8 Roads &amp; Transport Policing</cp:lastModifiedBy>
  <cp:revision>13</cp:revision>
  <cp:lastPrinted>2021-09-09T14:38:29Z</cp:lastPrinted>
  <dcterms:created xsi:type="dcterms:W3CDTF">2021-09-09T12:04:37Z</dcterms:created>
  <dcterms:modified xsi:type="dcterms:W3CDTF">2021-09-09T15:18:50Z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2021-01-22T00:00:00Z</vt:filetime>
  </property>
  <property fmtid="{D5CDD505-2E9C-101B-9397-08002B2CF9AE}" pid="3" name="Creator">
    <vt:lpwstr>Adobe InDesign 16.0 (Macintosh)</vt:lpwstr>
  </property>
  <property fmtid="{D5CDD505-2E9C-101B-9397-08002B2CF9AE}" pid="4" name="LastSaved">
    <vt:filetime>2021-09-09T00:00:00Z</vt:filetime>
  </property>
  <property fmtid="{D5CDD505-2E9C-101B-9397-08002B2CF9AE}" pid="5" name="ContentTypeId">
    <vt:lpwstr>0x0101007BA7A6413F229B41ADF4C35A78C4E486</vt:lpwstr>
  </property>
</Properties>
</file>